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9" r:id="rId3"/>
    <p:sldMasterId id="2147483778" r:id="rId4"/>
    <p:sldMasterId id="2147483790" r:id="rId5"/>
    <p:sldMasterId id="2147483823" r:id="rId6"/>
    <p:sldMasterId id="2147483868" r:id="rId7"/>
  </p:sldMasterIdLst>
  <p:notesMasterIdLst>
    <p:notesMasterId r:id="rId33"/>
  </p:notesMasterIdLst>
  <p:handoutMasterIdLst>
    <p:handoutMasterId r:id="rId34"/>
  </p:handoutMasterIdLst>
  <p:sldIdLst>
    <p:sldId id="302" r:id="rId8"/>
    <p:sldId id="278" r:id="rId9"/>
    <p:sldId id="259" r:id="rId10"/>
    <p:sldId id="286" r:id="rId11"/>
    <p:sldId id="289" r:id="rId12"/>
    <p:sldId id="303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6" r:id="rId23"/>
    <p:sldId id="307" r:id="rId24"/>
    <p:sldId id="308" r:id="rId25"/>
    <p:sldId id="309" r:id="rId26"/>
    <p:sldId id="311" r:id="rId27"/>
    <p:sldId id="312" r:id="rId28"/>
    <p:sldId id="313" r:id="rId29"/>
    <p:sldId id="314" r:id="rId30"/>
    <p:sldId id="315" r:id="rId31"/>
    <p:sldId id="304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4660"/>
  </p:normalViewPr>
  <p:slideViewPr>
    <p:cSldViewPr>
      <p:cViewPr>
        <p:scale>
          <a:sx n="67" d="100"/>
          <a:sy n="67" d="100"/>
        </p:scale>
        <p:origin x="-2928" y="-14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247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A1FB1-A8A9-4AED-B24F-B726C77305B3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99B01-4D3F-4586-88D4-98CACE9D4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31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8FEBE-006D-4E3E-A91E-4E498D1AFCB0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2642F-FDAD-4697-9B6F-4650C9BB8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17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6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8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ly_answer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contrast="20000"/>
          </a:blip>
          <a:stretch/>
        </p:blipFill>
        <p:spPr>
          <a:xfrm>
            <a:off x="0" y="-645737"/>
            <a:ext cx="9640646" cy="7240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"/>
            <a:ext cx="9144000" cy="5143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"/>
            <a:ext cx="9144000" cy="51435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-19050"/>
            <a:ext cx="9144000" cy="51625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69657"/>
            <a:ext cx="2133600" cy="273844"/>
          </a:xfrm>
        </p:spPr>
        <p:txBody>
          <a:bodyPr/>
          <a:lstStyle/>
          <a:p>
            <a:fld id="{2009620A-868C-4F51-95DA-72EFCEFE53EC}" type="datetime1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69657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69657"/>
            <a:ext cx="2133600" cy="273844"/>
          </a:xfrm>
        </p:spPr>
        <p:txBody>
          <a:bodyPr/>
          <a:lstStyle/>
          <a:p>
            <a:fld id="{944DE186-3112-4AB8-AF78-FDBC8ACE92C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7800" y="-285748"/>
            <a:ext cx="7772400" cy="1102519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reflection blurRad="6350" stA="140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800100"/>
            <a:ext cx="6400800" cy="5715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22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8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decel="2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2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8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"/>
            <a:ext cx="9144000" cy="5143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11"/>
          <a:stretch/>
        </p:blipFill>
        <p:spPr>
          <a:xfrm>
            <a:off x="0" y="1714500"/>
            <a:ext cx="9144000" cy="3429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69657"/>
            <a:ext cx="2133600" cy="273844"/>
          </a:xfrm>
        </p:spPr>
        <p:txBody>
          <a:bodyPr/>
          <a:lstStyle/>
          <a:p>
            <a:fld id="{2009620A-868C-4F51-95DA-72EFCEFE53EC}" type="datetime1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69657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69657"/>
            <a:ext cx="2133600" cy="273844"/>
          </a:xfrm>
        </p:spPr>
        <p:txBody>
          <a:bodyPr/>
          <a:lstStyle/>
          <a:p>
            <a:fld id="{944DE186-3112-4AB8-AF78-FDBC8ACE92C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7800" y="-285748"/>
            <a:ext cx="7772400" cy="1102519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reflection blurRad="6350" stA="140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800100"/>
            <a:ext cx="6400800" cy="5715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80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8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8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52400" y="0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7150"/>
            <a:ext cx="6477000" cy="708422"/>
          </a:xfrm>
        </p:spPr>
        <p:txBody>
          <a:bodyPr/>
          <a:lstStyle>
            <a:lvl1pPr>
              <a:defRPr>
                <a:ln w="1270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5573"/>
            <a:ext cx="7696200" cy="3680222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98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13" y="1493044"/>
            <a:ext cx="6284913" cy="1021556"/>
          </a:xfrm>
        </p:spPr>
        <p:txBody>
          <a:bodyPr anchor="t"/>
          <a:lstStyle>
            <a:lvl1pPr algn="r">
              <a:defRPr sz="4000" b="1" cap="all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7013" y="367906"/>
            <a:ext cx="6284913" cy="112514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00600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00600"/>
            <a:ext cx="2133600" cy="273844"/>
          </a:xfrm>
        </p:spPr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304800"/>
            <a:ext cx="41148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86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8790"/>
            <a:ext cx="64770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57251"/>
            <a:ext cx="3048000" cy="3565922"/>
          </a:xfrm>
        </p:spPr>
        <p:txBody>
          <a:bodyPr/>
          <a:lstStyle>
            <a:lvl1pPr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81400" y="857251"/>
            <a:ext cx="3048000" cy="3565922"/>
          </a:xfrm>
        </p:spPr>
        <p:txBody>
          <a:bodyPr/>
          <a:lstStyle>
            <a:lvl1pPr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16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085976"/>
            <a:ext cx="5410200" cy="304323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914401"/>
            <a:ext cx="3200400" cy="479822"/>
          </a:xfrm>
        </p:spPr>
        <p:txBody>
          <a:bodyPr anchor="b"/>
          <a:lstStyle>
            <a:lvl1pPr marL="0" indent="0">
              <a:buNone/>
              <a:defRPr sz="2400" b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71451"/>
            <a:ext cx="6477000" cy="708422"/>
          </a:xfrm>
        </p:spPr>
        <p:txBody>
          <a:bodyPr/>
          <a:lstStyle>
            <a:lvl1pPr algn="l">
              <a:defRPr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1394222"/>
            <a:ext cx="3200400" cy="2963466"/>
          </a:xfrm>
        </p:spPr>
        <p:txBody>
          <a:bodyPr/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914401"/>
            <a:ext cx="3200400" cy="479822"/>
          </a:xfrm>
        </p:spPr>
        <p:txBody>
          <a:bodyPr anchor="b"/>
          <a:lstStyle>
            <a:lvl1pPr marL="0" indent="0">
              <a:buNone/>
              <a:defRPr sz="2400" b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394222"/>
            <a:ext cx="3200400" cy="2963466"/>
          </a:xfrm>
        </p:spPr>
        <p:txBody>
          <a:bodyPr/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/>
              <a:t>10/20/2014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32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6477000" cy="708422"/>
          </a:xfrm>
        </p:spPr>
        <p:txBody>
          <a:bodyPr/>
          <a:lstStyle>
            <a:lvl1pPr>
              <a:defRPr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/>
              <a:t>10/20/2014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83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/>
              <a:t>10/20/2014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5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085976"/>
            <a:ext cx="4267200" cy="30432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0" y="57151"/>
            <a:ext cx="2438400" cy="871538"/>
          </a:xfrm>
        </p:spPr>
        <p:txBody>
          <a:bodyPr anchor="b"/>
          <a:lstStyle>
            <a:lvl1pPr algn="l">
              <a:defRPr sz="2000" b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71459"/>
            <a:ext cx="399010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3200" y="928692"/>
            <a:ext cx="2438400" cy="3518297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31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86151"/>
            <a:ext cx="5486400" cy="425054"/>
          </a:xfrm>
        </p:spPr>
        <p:txBody>
          <a:bodyPr anchor="b"/>
          <a:lstStyle>
            <a:lvl1pPr algn="l">
              <a:defRPr sz="2000" b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0" y="40005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11212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/>
              <a:t>10/20/2014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25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85800" y="2914650"/>
            <a:ext cx="5486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81000" y="1543050"/>
            <a:ext cx="5486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33400" y="2228850"/>
            <a:ext cx="5486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838200" y="3600450"/>
            <a:ext cx="5486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685800"/>
            <a:ext cx="5486400" cy="3429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148828"/>
            <a:ext cx="6477000" cy="708422"/>
          </a:xfrm>
        </p:spPr>
        <p:txBody>
          <a:bodyPr/>
          <a:lstStyle>
            <a:lvl1pPr algn="l">
              <a:defRPr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13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nly_answer_slid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contrast="20000"/>
          </a:blip>
          <a:srcRect b="2643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 hidden="1"/>
          <p:cNvSpPr/>
          <p:nvPr userDrawn="1"/>
        </p:nvSpPr>
        <p:spPr>
          <a:xfrm>
            <a:off x="76200" y="0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7150"/>
            <a:ext cx="6477000" cy="708422"/>
          </a:xfrm>
        </p:spPr>
        <p:txBody>
          <a:bodyPr/>
          <a:lstStyle>
            <a:lvl1pPr>
              <a:defRPr>
                <a:ln w="1270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5573"/>
            <a:ext cx="7696200" cy="3680222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7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9144000" cy="51435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90600" y="800100"/>
            <a:ext cx="4648200" cy="12573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990600" y="2228850"/>
            <a:ext cx="4648200" cy="12573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990600" y="3543300"/>
            <a:ext cx="4648200" cy="1200150"/>
          </a:xfrm>
        </p:spPr>
        <p:txBody>
          <a:bodyPr lIns="274320" tIns="0" rIns="18288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kern="120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028709"/>
            <a:ext cx="1981200" cy="1257301"/>
          </a:xfrm>
        </p:spPr>
        <p:txBody>
          <a:bodyPr>
            <a:no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457200" y="2343159"/>
            <a:ext cx="1981200" cy="1257301"/>
          </a:xfrm>
        </p:spPr>
        <p:txBody>
          <a:bodyPr>
            <a:norm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457200" y="3657600"/>
            <a:ext cx="1981200" cy="1200150"/>
          </a:xfrm>
        </p:spPr>
        <p:txBody>
          <a:bodyPr>
            <a:norm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62000" y="1"/>
            <a:ext cx="6477000" cy="708422"/>
          </a:xfrm>
        </p:spPr>
        <p:txBody>
          <a:bodyPr/>
          <a:lstStyle>
            <a:lvl1pPr>
              <a:defRPr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03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9144000" cy="51435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310878"/>
            <a:ext cx="5105400" cy="1775222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638800" y="1085851"/>
            <a:ext cx="3124200" cy="1764506"/>
          </a:xfrm>
        </p:spPr>
        <p:txBody>
          <a:bodyPr>
            <a:normAutofit/>
          </a:bodyPr>
          <a:lstStyle>
            <a:lvl1pPr>
              <a:defRPr lang="en-US" sz="200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914400" y="3257550"/>
            <a:ext cx="5105400" cy="177165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6"/>
          </p:nvPr>
        </p:nvSpPr>
        <p:spPr>
          <a:xfrm>
            <a:off x="2286000" y="1085851"/>
            <a:ext cx="3124200" cy="1764506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0" y="-22622"/>
            <a:ext cx="6477000" cy="708422"/>
          </a:xfrm>
        </p:spPr>
        <p:txBody>
          <a:bodyPr/>
          <a:lstStyle>
            <a:lvl1pPr>
              <a:defRPr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20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00" y="1200150"/>
            <a:ext cx="3048000" cy="26289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09800" y="205978"/>
            <a:ext cx="6477000" cy="708422"/>
          </a:xfrm>
        </p:spPr>
        <p:txBody>
          <a:bodyPr/>
          <a:lstStyle>
            <a:lvl1pPr>
              <a:defRPr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11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flipH="1">
            <a:off x="13" y="-5304"/>
            <a:ext cx="9143997" cy="4977353"/>
          </a:xfrm>
          <a:custGeom>
            <a:avLst/>
            <a:gdLst>
              <a:gd name="connsiteX0" fmla="*/ 9143999 w 9143999"/>
              <a:gd name="connsiteY0" fmla="*/ 0 h 6636471"/>
              <a:gd name="connsiteX1" fmla="*/ 9143999 w 9143999"/>
              <a:gd name="connsiteY1" fmla="*/ 6626033 h 6636471"/>
              <a:gd name="connsiteX2" fmla="*/ 21020 w 9143999"/>
              <a:gd name="connsiteY2" fmla="*/ 6636471 h 6636471"/>
              <a:gd name="connsiteX3" fmla="*/ 0 w 9143999"/>
              <a:gd name="connsiteY3" fmla="*/ 6625367 h 6636471"/>
              <a:gd name="connsiteX4" fmla="*/ 0 w 9143999"/>
              <a:gd name="connsiteY4" fmla="*/ 2488380 h 6636471"/>
              <a:gd name="connsiteX5" fmla="*/ 21020 w 9143999"/>
              <a:gd name="connsiteY5" fmla="*/ 2474374 h 6636471"/>
              <a:gd name="connsiteX6" fmla="*/ 9143999 w 9143999"/>
              <a:gd name="connsiteY6" fmla="*/ 0 h 6636471"/>
              <a:gd name="connsiteX0" fmla="*/ 9143999 w 9143999"/>
              <a:gd name="connsiteY0" fmla="*/ 0 h 6636471"/>
              <a:gd name="connsiteX1" fmla="*/ 9143999 w 9143999"/>
              <a:gd name="connsiteY1" fmla="*/ 6626033 h 6636471"/>
              <a:gd name="connsiteX2" fmla="*/ 21020 w 9143999"/>
              <a:gd name="connsiteY2" fmla="*/ 6636471 h 6636471"/>
              <a:gd name="connsiteX3" fmla="*/ 0 w 9143999"/>
              <a:gd name="connsiteY3" fmla="*/ 6625367 h 6636471"/>
              <a:gd name="connsiteX4" fmla="*/ 0 w 9143999"/>
              <a:gd name="connsiteY4" fmla="*/ 2488380 h 6636471"/>
              <a:gd name="connsiteX5" fmla="*/ 21020 w 9143999"/>
              <a:gd name="connsiteY5" fmla="*/ 2474374 h 6636471"/>
              <a:gd name="connsiteX6" fmla="*/ 9143999 w 9143999"/>
              <a:gd name="connsiteY6" fmla="*/ 0 h 6636471"/>
              <a:gd name="connsiteX0" fmla="*/ 9143999 w 9143999"/>
              <a:gd name="connsiteY0" fmla="*/ 0 h 6636471"/>
              <a:gd name="connsiteX1" fmla="*/ 9143999 w 9143999"/>
              <a:gd name="connsiteY1" fmla="*/ 6626033 h 6636471"/>
              <a:gd name="connsiteX2" fmla="*/ 21020 w 9143999"/>
              <a:gd name="connsiteY2" fmla="*/ 6636471 h 6636471"/>
              <a:gd name="connsiteX3" fmla="*/ 0 w 9143999"/>
              <a:gd name="connsiteY3" fmla="*/ 6625367 h 6636471"/>
              <a:gd name="connsiteX4" fmla="*/ 0 w 9143999"/>
              <a:gd name="connsiteY4" fmla="*/ 2488380 h 6636471"/>
              <a:gd name="connsiteX5" fmla="*/ 21020 w 9143999"/>
              <a:gd name="connsiteY5" fmla="*/ 2474374 h 6636471"/>
              <a:gd name="connsiteX6" fmla="*/ 9143999 w 9143999"/>
              <a:gd name="connsiteY6" fmla="*/ 0 h 6636471"/>
              <a:gd name="connsiteX0" fmla="*/ 9143999 w 9143999"/>
              <a:gd name="connsiteY0" fmla="*/ 0 h 6636471"/>
              <a:gd name="connsiteX1" fmla="*/ 9143999 w 9143999"/>
              <a:gd name="connsiteY1" fmla="*/ 6626033 h 6636471"/>
              <a:gd name="connsiteX2" fmla="*/ 21020 w 9143999"/>
              <a:gd name="connsiteY2" fmla="*/ 6636471 h 6636471"/>
              <a:gd name="connsiteX3" fmla="*/ 0 w 9143999"/>
              <a:gd name="connsiteY3" fmla="*/ 6625367 h 6636471"/>
              <a:gd name="connsiteX4" fmla="*/ 0 w 9143999"/>
              <a:gd name="connsiteY4" fmla="*/ 2488380 h 6636471"/>
              <a:gd name="connsiteX5" fmla="*/ 21020 w 9143999"/>
              <a:gd name="connsiteY5" fmla="*/ 2474374 h 6636471"/>
              <a:gd name="connsiteX6" fmla="*/ 9143999 w 9143999"/>
              <a:gd name="connsiteY6" fmla="*/ 0 h 6636471"/>
              <a:gd name="connsiteX0" fmla="*/ 9143999 w 9143999"/>
              <a:gd name="connsiteY0" fmla="*/ 0 h 6636471"/>
              <a:gd name="connsiteX1" fmla="*/ 9143999 w 9143999"/>
              <a:gd name="connsiteY1" fmla="*/ 6626033 h 6636471"/>
              <a:gd name="connsiteX2" fmla="*/ 21020 w 9143999"/>
              <a:gd name="connsiteY2" fmla="*/ 6636471 h 6636471"/>
              <a:gd name="connsiteX3" fmla="*/ 0 w 9143999"/>
              <a:gd name="connsiteY3" fmla="*/ 6625367 h 6636471"/>
              <a:gd name="connsiteX4" fmla="*/ 0 w 9143999"/>
              <a:gd name="connsiteY4" fmla="*/ 2488380 h 6636471"/>
              <a:gd name="connsiteX5" fmla="*/ 21020 w 9143999"/>
              <a:gd name="connsiteY5" fmla="*/ 2474374 h 6636471"/>
              <a:gd name="connsiteX6" fmla="*/ 9143999 w 9143999"/>
              <a:gd name="connsiteY6" fmla="*/ 0 h 6636471"/>
              <a:gd name="connsiteX0" fmla="*/ 9143999 w 9143999"/>
              <a:gd name="connsiteY0" fmla="*/ 0 h 6636471"/>
              <a:gd name="connsiteX1" fmla="*/ 9143999 w 9143999"/>
              <a:gd name="connsiteY1" fmla="*/ 6626033 h 6636471"/>
              <a:gd name="connsiteX2" fmla="*/ 21020 w 9143999"/>
              <a:gd name="connsiteY2" fmla="*/ 6636471 h 6636471"/>
              <a:gd name="connsiteX3" fmla="*/ 0 w 9143999"/>
              <a:gd name="connsiteY3" fmla="*/ 6625367 h 6636471"/>
              <a:gd name="connsiteX4" fmla="*/ 0 w 9143999"/>
              <a:gd name="connsiteY4" fmla="*/ 2488380 h 6636471"/>
              <a:gd name="connsiteX5" fmla="*/ 21020 w 9143999"/>
              <a:gd name="connsiteY5" fmla="*/ 2474374 h 6636471"/>
              <a:gd name="connsiteX6" fmla="*/ 9143999 w 9143999"/>
              <a:gd name="connsiteY6" fmla="*/ 0 h 6636471"/>
              <a:gd name="connsiteX0" fmla="*/ 9143999 w 9143999"/>
              <a:gd name="connsiteY0" fmla="*/ 0 h 6636471"/>
              <a:gd name="connsiteX1" fmla="*/ 9143999 w 9143999"/>
              <a:gd name="connsiteY1" fmla="*/ 6626033 h 6636471"/>
              <a:gd name="connsiteX2" fmla="*/ 21020 w 9143999"/>
              <a:gd name="connsiteY2" fmla="*/ 6636471 h 6636471"/>
              <a:gd name="connsiteX3" fmla="*/ 0 w 9143999"/>
              <a:gd name="connsiteY3" fmla="*/ 6625367 h 6636471"/>
              <a:gd name="connsiteX4" fmla="*/ 0 w 9143999"/>
              <a:gd name="connsiteY4" fmla="*/ 2488380 h 6636471"/>
              <a:gd name="connsiteX5" fmla="*/ 21020 w 9143999"/>
              <a:gd name="connsiteY5" fmla="*/ 2474374 h 6636471"/>
              <a:gd name="connsiteX6" fmla="*/ 9143999 w 9143999"/>
              <a:gd name="connsiteY6" fmla="*/ 0 h 6636471"/>
              <a:gd name="connsiteX0" fmla="*/ 9143999 w 9143999"/>
              <a:gd name="connsiteY0" fmla="*/ 0 h 6636471"/>
              <a:gd name="connsiteX1" fmla="*/ 9143999 w 9143999"/>
              <a:gd name="connsiteY1" fmla="*/ 6626033 h 6636471"/>
              <a:gd name="connsiteX2" fmla="*/ 21020 w 9143999"/>
              <a:gd name="connsiteY2" fmla="*/ 6636471 h 6636471"/>
              <a:gd name="connsiteX3" fmla="*/ 0 w 9143999"/>
              <a:gd name="connsiteY3" fmla="*/ 6625367 h 6636471"/>
              <a:gd name="connsiteX4" fmla="*/ 0 w 9143999"/>
              <a:gd name="connsiteY4" fmla="*/ 2488380 h 6636471"/>
              <a:gd name="connsiteX5" fmla="*/ 21020 w 9143999"/>
              <a:gd name="connsiteY5" fmla="*/ 2474374 h 6636471"/>
              <a:gd name="connsiteX6" fmla="*/ 9143999 w 9143999"/>
              <a:gd name="connsiteY6" fmla="*/ 0 h 6636471"/>
              <a:gd name="connsiteX0" fmla="*/ 9143999 w 9143999"/>
              <a:gd name="connsiteY0" fmla="*/ 0 h 6636471"/>
              <a:gd name="connsiteX1" fmla="*/ 9143999 w 9143999"/>
              <a:gd name="connsiteY1" fmla="*/ 6626033 h 6636471"/>
              <a:gd name="connsiteX2" fmla="*/ 21020 w 9143999"/>
              <a:gd name="connsiteY2" fmla="*/ 6636471 h 6636471"/>
              <a:gd name="connsiteX3" fmla="*/ 0 w 9143999"/>
              <a:gd name="connsiteY3" fmla="*/ 6625367 h 6636471"/>
              <a:gd name="connsiteX4" fmla="*/ 0 w 9143999"/>
              <a:gd name="connsiteY4" fmla="*/ 2488380 h 6636471"/>
              <a:gd name="connsiteX5" fmla="*/ 21020 w 9143999"/>
              <a:gd name="connsiteY5" fmla="*/ 2474374 h 6636471"/>
              <a:gd name="connsiteX6" fmla="*/ 9143999 w 9143999"/>
              <a:gd name="connsiteY6" fmla="*/ 0 h 6636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3999" h="6636471">
                <a:moveTo>
                  <a:pt x="9143999" y="0"/>
                </a:moveTo>
                <a:lnTo>
                  <a:pt x="9143999" y="6626033"/>
                </a:lnTo>
                <a:lnTo>
                  <a:pt x="21020" y="6636471"/>
                </a:lnTo>
                <a:lnTo>
                  <a:pt x="0" y="6625367"/>
                </a:lnTo>
                <a:lnTo>
                  <a:pt x="0" y="2488380"/>
                </a:lnTo>
                <a:cubicBezTo>
                  <a:pt x="6693" y="2483234"/>
                  <a:pt x="13840" y="2478787"/>
                  <a:pt x="21020" y="2474374"/>
                </a:cubicBezTo>
                <a:cubicBezTo>
                  <a:pt x="2307354" y="5578610"/>
                  <a:pt x="6068525" y="6155074"/>
                  <a:pt x="9143999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>
          <a:xfrm flipH="1">
            <a:off x="-2086" y="1028700"/>
            <a:ext cx="9141915" cy="4114800"/>
          </a:xfrm>
          <a:custGeom>
            <a:avLst/>
            <a:gdLst/>
            <a:ahLst/>
            <a:cxnLst/>
            <a:rect l="l" t="t" r="r" b="b"/>
            <a:pathLst>
              <a:path w="9141915" h="5486400">
                <a:moveTo>
                  <a:pt x="9123051" y="0"/>
                </a:moveTo>
                <a:cubicBezTo>
                  <a:pt x="7230214" y="3336293"/>
                  <a:pt x="2822559" y="4631131"/>
                  <a:pt x="0" y="2360108"/>
                </a:cubicBezTo>
                <a:lnTo>
                  <a:pt x="0" y="5486400"/>
                </a:lnTo>
                <a:lnTo>
                  <a:pt x="9141915" y="5486400"/>
                </a:lnTo>
                <a:cubicBezTo>
                  <a:pt x="9135630" y="3620321"/>
                  <a:pt x="9129341" y="1902897"/>
                  <a:pt x="9123051" y="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lumMod val="86000"/>
                </a:schemeClr>
              </a:gs>
              <a:gs pos="52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914659"/>
            <a:ext cx="7772400" cy="1102519"/>
          </a:xfrm>
        </p:spPr>
        <p:txBody>
          <a:bodyPr anchor="b" anchorCtr="0">
            <a:normAutofit/>
          </a:bodyPr>
          <a:lstStyle>
            <a:lvl1pPr algn="l">
              <a:defRPr sz="32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923109"/>
            <a:ext cx="7772400" cy="131445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DA7C-CF00-4CBC-95E9-040574E9E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B854-3127-4811-8AD8-B45371E5F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34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DA7C-CF00-4CBC-95E9-040574E9E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B854-3127-4811-8AD8-B45371E5F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706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lternate Light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DA7C-CF00-4CBC-95E9-040574E9E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B854-3127-4811-8AD8-B45371E5F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92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450" indent="-171450">
              <a:buFont typeface="Arial" pitchFamily="34" charset="0"/>
              <a:buChar char="•"/>
              <a:defRPr sz="2400"/>
            </a:lvl1pPr>
            <a:lvl2pPr marL="628650" indent="-171450">
              <a:buFont typeface="Arial" pitchFamily="34" charset="0"/>
              <a:buChar char="•"/>
              <a:defRPr sz="2000"/>
            </a:lvl2pPr>
            <a:lvl3pPr marL="1085850" indent="-171450">
              <a:buFont typeface="Arial" pitchFamily="34" charset="0"/>
              <a:buChar char="•"/>
              <a:defRPr sz="1800"/>
            </a:lvl3pPr>
            <a:lvl4pPr marL="1543050" indent="-171450">
              <a:buFont typeface="Arial" pitchFamily="34" charset="0"/>
              <a:buChar char="•"/>
              <a:defRPr sz="1600"/>
            </a:lvl4pPr>
            <a:lvl5pPr marL="2000250" indent="-17145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41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DA7C-CF00-4CBC-95E9-040574E9E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B854-3127-4811-8AD8-B45371E5F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417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DA7C-CF00-4CBC-95E9-040574E9E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B854-3127-4811-8AD8-B45371E5F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089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DA7C-CF00-4CBC-95E9-040574E9E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B854-3127-4811-8AD8-B45371E5F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676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304800"/>
            <a:ext cx="4114800" cy="5391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13" y="1493044"/>
            <a:ext cx="6284913" cy="1021556"/>
          </a:xfrm>
        </p:spPr>
        <p:txBody>
          <a:bodyPr anchor="t"/>
          <a:lstStyle>
            <a:lvl1pPr algn="r">
              <a:defRPr sz="4000" b="1" cap="all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7013" y="367906"/>
            <a:ext cx="6284913" cy="112514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00600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00600"/>
            <a:ext cx="2133600" cy="273844"/>
          </a:xfrm>
        </p:spPr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782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DA7C-CF00-4CBC-95E9-040574E9E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B854-3127-4811-8AD8-B45371E5F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376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DA7C-CF00-4CBC-95E9-040574E9E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B854-3127-4811-8AD8-B45371E5F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595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DA7C-CF00-4CBC-95E9-040574E9E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B854-3127-4811-8AD8-B45371E5F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057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DA7C-CF00-4CBC-95E9-040574E9E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B854-3127-4811-8AD8-B45371E5F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948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DA7C-CF00-4CBC-95E9-040574E9E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B854-3127-4811-8AD8-B45371E5F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035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DA7C-CF00-4CBC-95E9-040574E9E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B854-3127-4811-8AD8-B45371E5F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3047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ternate Light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775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38400" y="1485900"/>
            <a:ext cx="4648200" cy="62865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38400" y="2114550"/>
            <a:ext cx="4648200" cy="62865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38400" y="2743200"/>
            <a:ext cx="4648200" cy="62865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438400" y="3371850"/>
            <a:ext cx="4648200" cy="62865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24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71550"/>
            <a:ext cx="3581400" cy="16323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200534" y="971550"/>
            <a:ext cx="4029075" cy="160802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658448"/>
            <a:ext cx="3581400" cy="16849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4200534" y="2658440"/>
            <a:ext cx="4029075" cy="16599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63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81019" y="2628910"/>
            <a:ext cx="2666995" cy="211454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00422" y="2628910"/>
            <a:ext cx="2666995" cy="211454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19805" y="2628910"/>
            <a:ext cx="2666995" cy="211454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381019" y="914400"/>
            <a:ext cx="2666995" cy="1657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00420" y="914400"/>
            <a:ext cx="2666999" cy="1657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03" y="914400"/>
            <a:ext cx="2666999" cy="1657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7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8790"/>
            <a:ext cx="64770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57251"/>
            <a:ext cx="3048000" cy="3565922"/>
          </a:xfrm>
        </p:spPr>
        <p:txBody>
          <a:bodyPr/>
          <a:lstStyle>
            <a:lvl1pPr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81400" y="857251"/>
            <a:ext cx="3048000" cy="3565922"/>
          </a:xfrm>
        </p:spPr>
        <p:txBody>
          <a:bodyPr/>
          <a:lstStyle>
            <a:lvl1pPr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12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807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8283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2502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3468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535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216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219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522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2991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99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914401"/>
            <a:ext cx="3200400" cy="479822"/>
          </a:xfrm>
        </p:spPr>
        <p:txBody>
          <a:bodyPr anchor="b"/>
          <a:lstStyle>
            <a:lvl1pPr marL="0" indent="0">
              <a:buNone/>
              <a:defRPr sz="2400" b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71451"/>
            <a:ext cx="6477000" cy="708422"/>
          </a:xfrm>
        </p:spPr>
        <p:txBody>
          <a:bodyPr/>
          <a:lstStyle>
            <a:lvl1pPr algn="l">
              <a:defRPr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1394222"/>
            <a:ext cx="3200400" cy="2963466"/>
          </a:xfrm>
        </p:spPr>
        <p:txBody>
          <a:bodyPr/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914401"/>
            <a:ext cx="3200400" cy="479822"/>
          </a:xfrm>
        </p:spPr>
        <p:txBody>
          <a:bodyPr anchor="b"/>
          <a:lstStyle>
            <a:lvl1pPr marL="0" indent="0">
              <a:buNone/>
              <a:defRPr sz="2400" b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394222"/>
            <a:ext cx="3200400" cy="2963466"/>
          </a:xfrm>
        </p:spPr>
        <p:txBody>
          <a:bodyPr/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/>
              <a:t>10/20/2014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10" y="1962150"/>
            <a:ext cx="4443307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28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247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nimated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tick_figure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4000"/>
          </a:blip>
          <a:stretch>
            <a:fillRect/>
          </a:stretch>
        </p:blipFill>
        <p:spPr>
          <a:xfrm>
            <a:off x="0" y="-628650"/>
            <a:ext cx="9144000" cy="6400800"/>
          </a:xfrm>
          <a:prstGeom prst="rect">
            <a:avLst/>
          </a:prstGeom>
        </p:spPr>
      </p:pic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2667000" y="1628777"/>
            <a:ext cx="4953000" cy="60007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2419350" y="971552"/>
            <a:ext cx="5410200" cy="645319"/>
          </a:xfrm>
        </p:spPr>
        <p:txBody>
          <a:bodyPr anchor="b" anchorCtr="0"/>
          <a:lstStyle>
            <a:lvl1pPr algn="ctr"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14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52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Scale>
                      <p:cBhvr>
                        <p:cTn dur="1000" decel="50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</p:cBhvr>
                      <p:from x="250000" y="250000"/>
                      <p:to x="100000" y="100000"/>
                    </p:animScale>
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<p:cBhvr>
                        <p:cTn dur="1000" decel="50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nimated_Conten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1600200" y="800100"/>
            <a:ext cx="7010400" cy="302895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  <a:br>
              <a:rPr lang="en-US" dirty="0" smtClean="0"/>
            </a:br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533400" y="154790"/>
            <a:ext cx="8077200" cy="645319"/>
          </a:xfrm>
        </p:spPr>
        <p:txBody>
          <a:bodyPr anchor="b" anchorCtr="0"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54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Scale>
                      <p:cBhvr>
                        <p:cTn dur="1000" decel="50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</p:cBhvr>
                      <p:from x="250000" y="250000"/>
                      <p:to x="100000" y="100000"/>
                    </p:animScale>
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<p:cBhvr>
                        <p:cTn dur="1000" decel="50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Scale>
                      <p:cBhvr>
                        <p:cTn dur="1000" decel="50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</p:cBhvr>
                      <p:from x="250000" y="250000"/>
                      <p:to x="100000" y="100000"/>
                    </p:animScale>
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<p:cBhvr>
                        <p:cTn dur="1000" decel="50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Scale>
                      <p:cBhvr>
                        <p:cTn dur="1000" decel="50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</p:cBhvr>
                      <p:from x="250000" y="250000"/>
                      <p:to x="100000" y="100000"/>
                    </p:animScale>
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<p:cBhvr>
                        <p:cTn dur="1000" decel="50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Scale>
                      <p:cBhvr>
                        <p:cTn dur="1000" decel="50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</p:cBhvr>
                      <p:from x="250000" y="250000"/>
                      <p:to x="100000" y="100000"/>
                    </p:animScale>
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<p:cBhvr>
                        <p:cTn dur="1000" decel="50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Graphic_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533412" y="554840"/>
            <a:ext cx="8077199" cy="645319"/>
          </a:xfrm>
        </p:spPr>
        <p:txBody>
          <a:bodyPr anchor="b" anchorCtr="0"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851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/>
          <p:cNvSpPr>
            <a:spLocks noGrp="1"/>
          </p:cNvSpPr>
          <p:nvPr>
            <p:ph type="body" idx="10"/>
          </p:nvPr>
        </p:nvSpPr>
        <p:spPr>
          <a:xfrm>
            <a:off x="685800" y="1371600"/>
            <a:ext cx="7772400" cy="51435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3400" y="1035844"/>
            <a:ext cx="8077200" cy="1021556"/>
          </a:xfrm>
        </p:spPr>
        <p:txBody>
          <a:bodyPr anchor="t"/>
          <a:lstStyle>
            <a:lvl1pPr algn="l">
              <a:defRPr sz="4000" b="1" cap="all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80893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743200" y="2149650"/>
            <a:ext cx="5867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5751"/>
            <a:ext cx="8153400" cy="479822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219200" y="628650"/>
            <a:ext cx="6248400" cy="3429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743200" y="1085850"/>
            <a:ext cx="5867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743200" y="1617750"/>
            <a:ext cx="5867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743200" y="2681550"/>
            <a:ext cx="5867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2743200" y="3213450"/>
            <a:ext cx="5867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429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085850"/>
            <a:ext cx="3429000" cy="28575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085850"/>
            <a:ext cx="3429000" cy="2857500"/>
          </a:xfr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33400" y="285751"/>
            <a:ext cx="8077200" cy="479822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685800"/>
            <a:ext cx="8077200" cy="3429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7084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057400" y="1085850"/>
            <a:ext cx="5562600" cy="1143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br>
              <a:rPr lang="en-US" dirty="0" smtClean="0"/>
            </a:br>
            <a:r>
              <a:rPr lang="en-US" dirty="0" smtClean="0"/>
              <a:t>Level 2</a:t>
            </a:r>
            <a:br>
              <a:rPr lang="en-US" dirty="0" smtClean="0"/>
            </a:br>
            <a:r>
              <a:rPr lang="en-US" dirty="0" smtClean="0"/>
              <a:t>Level 3</a:t>
            </a:r>
            <a:br>
              <a:rPr lang="en-US" dirty="0" smtClean="0"/>
            </a:br>
            <a:r>
              <a:rPr lang="en-US" dirty="0" smtClean="0"/>
              <a:t>Level 4</a:t>
            </a:r>
            <a:br>
              <a:rPr lang="en-US" dirty="0" smtClean="0"/>
            </a:b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2819400" y="2457450"/>
            <a:ext cx="5448300" cy="1143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br>
              <a:rPr lang="en-US" dirty="0" smtClean="0"/>
            </a:br>
            <a:r>
              <a:rPr lang="en-US" dirty="0" smtClean="0"/>
              <a:t>Level 2</a:t>
            </a:r>
            <a:br>
              <a:rPr lang="en-US" dirty="0" smtClean="0"/>
            </a:br>
            <a:r>
              <a:rPr lang="en-US" dirty="0" smtClean="0"/>
              <a:t>Level 3</a:t>
            </a:r>
            <a:br>
              <a:rPr lang="en-US" dirty="0" smtClean="0"/>
            </a:br>
            <a:r>
              <a:rPr lang="en-US" dirty="0" smtClean="0"/>
              <a:t>Level 4</a:t>
            </a:r>
            <a:br>
              <a:rPr lang="en-US" dirty="0" smtClean="0"/>
            </a:b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2" name="subtitle"/>
          <p:cNvSpPr>
            <a:spLocks noGrp="1"/>
          </p:cNvSpPr>
          <p:nvPr>
            <p:ph type="body" sz="quarter" idx="13"/>
          </p:nvPr>
        </p:nvSpPr>
        <p:spPr>
          <a:xfrm>
            <a:off x="533400" y="742950"/>
            <a:ext cx="8077200" cy="3429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533400" y="342901"/>
            <a:ext cx="8077200" cy="479822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949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343159"/>
            <a:ext cx="2514600" cy="154304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657600" y="1085850"/>
            <a:ext cx="2514600" cy="154305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172200" y="2343150"/>
            <a:ext cx="2514600" cy="154305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447800" y="285751"/>
            <a:ext cx="6400800" cy="479822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676400" y="742950"/>
            <a:ext cx="6019800" cy="3429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1084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2600" y="742950"/>
            <a:ext cx="3352800" cy="218344"/>
          </a:xfrm>
          <a:solidFill>
            <a:schemeClr val="accent5">
              <a:lumMod val="40000"/>
              <a:lumOff val="6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52600" y="971551"/>
            <a:ext cx="3352800" cy="29146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1pPr>
            <a:lvl2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  <a:br>
              <a:rPr lang="en-US" dirty="0" smtClean="0"/>
            </a:br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971551"/>
            <a:ext cx="3429000" cy="291465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20000"/>
                  <a:lumOff val="80000"/>
                </a:schemeClr>
              </a:buClr>
              <a:defRPr sz="1600"/>
            </a:lvl1pPr>
            <a:lvl2pPr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  <a:br>
              <a:rPr lang="en-US" dirty="0" smtClean="0"/>
            </a:br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5181612" y="742953"/>
            <a:ext cx="3362325" cy="218344"/>
          </a:xfrm>
          <a:solidFill>
            <a:schemeClr val="accent5">
              <a:lumMod val="40000"/>
              <a:lumOff val="6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285751"/>
            <a:ext cx="8153400" cy="479822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74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6477000" cy="708422"/>
          </a:xfrm>
        </p:spPr>
        <p:txBody>
          <a:bodyPr/>
          <a:lstStyle>
            <a:lvl1pPr>
              <a:defRPr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/>
              <a:t>10/20/2014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68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1" y="914400"/>
            <a:ext cx="2667000" cy="297180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320278"/>
            <a:ext cx="8153400" cy="479822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881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 conta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5850"/>
            <a:ext cx="5111750" cy="3508772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28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085851"/>
            <a:ext cx="3276600" cy="3280172"/>
          </a:xfrm>
        </p:spPr>
        <p:txBody>
          <a:bodyPr>
            <a:normAutofit/>
          </a:bodyPr>
          <a:lstStyle>
            <a:lvl1pPr marL="0" indent="0">
              <a:lnSpc>
                <a:spcPts val="1600"/>
              </a:lnSpc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371600" y="434578"/>
            <a:ext cx="6400800" cy="479822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71600" y="285750"/>
            <a:ext cx="6041400" cy="3429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0698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25503"/>
            <a:ext cx="8305800" cy="253604"/>
          </a:xfrm>
        </p:spPr>
        <p:txBody>
          <a:bodyPr anchor="b"/>
          <a:lstStyle>
            <a:lvl1pPr algn="ctr"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285750"/>
            <a:ext cx="9144000" cy="3543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254111"/>
            <a:ext cx="8305800" cy="603647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251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62A4FE1-025E-4D9D-BD9B-90C194781C20}" type="datetimeFigureOut">
              <a:rPr lang="en-US" smtClean="0">
                <a:solidFill>
                  <a:srgbClr val="000000"/>
                </a:solidFill>
              </a:rPr>
              <a:pPr/>
              <a:t>10/20/2014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EFCCA0D-0C12-4880-833B-E3B4CE67525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5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1000">
              <a:schemeClr val="tx1">
                <a:lumMod val="95000"/>
                <a:lumOff val="5000"/>
              </a:schemeClr>
            </a:gs>
            <a:gs pos="34000">
              <a:schemeClr val="accent2">
                <a:lumMod val="50000"/>
              </a:schemeClr>
            </a:gs>
            <a:gs pos="78000">
              <a:schemeClr val="tx1">
                <a:lumMod val="95000"/>
                <a:lumOff val="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tick_figure_magic_wand_title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"/>
            <a:ext cx="9144000" cy="385762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3948793"/>
            <a:ext cx="7772400" cy="700088"/>
          </a:xfrm>
        </p:spPr>
        <p:txBody>
          <a:bodyPr anchor="b">
            <a:normAutofit/>
          </a:bodyPr>
          <a:lstStyle>
            <a:lvl1pPr algn="r">
              <a:defRPr sz="3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4539346"/>
            <a:ext cx="6400800" cy="51435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17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00201"/>
            <a:ext cx="6248400" cy="5941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194322"/>
            <a:ext cx="6248400" cy="394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595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450" indent="-171450">
              <a:buFont typeface="Arial" pitchFamily="34" charset="0"/>
              <a:buChar char="•"/>
              <a:defRPr sz="2400"/>
            </a:lvl1pPr>
            <a:lvl2pPr marL="628650" indent="-171450">
              <a:buFont typeface="Arial" pitchFamily="34" charset="0"/>
              <a:buChar char="•"/>
              <a:defRPr sz="2000"/>
            </a:lvl2pPr>
            <a:lvl3pPr marL="1085850" indent="-171450">
              <a:buFont typeface="Arial" pitchFamily="34" charset="0"/>
              <a:buChar char="•"/>
              <a:defRPr sz="1800"/>
            </a:lvl3pPr>
            <a:lvl4pPr marL="1543050" indent="-171450">
              <a:buFont typeface="Arial" pitchFamily="34" charset="0"/>
              <a:buChar char="•"/>
              <a:defRPr sz="1600"/>
            </a:lvl4pPr>
            <a:lvl5pPr marL="2000250" indent="-17145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104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 Backgrou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45156" y="1428751"/>
            <a:ext cx="9268178" cy="3778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52400" y="1406128"/>
            <a:ext cx="8229600" cy="5941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84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56444" y="-52086"/>
            <a:ext cx="9256888" cy="5250620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95000"/>
                  <a:lumOff val="5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52400" y="1348978"/>
            <a:ext cx="8229600" cy="5941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67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125392"/>
            <a:ext cx="70866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000251"/>
            <a:ext cx="70866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470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/>
              <a:t>10/20/2014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85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28850"/>
            <a:ext cx="4038600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28850"/>
            <a:ext cx="4038600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30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43101"/>
            <a:ext cx="3962400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80075"/>
            <a:ext cx="3962400" cy="33718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2" y="1943101"/>
            <a:ext cx="3963957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2" y="2480075"/>
            <a:ext cx="3963957" cy="33718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5875734"/>
            <a:ext cx="2133600" cy="273844"/>
          </a:xfrm>
        </p:spPr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5875734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5875734"/>
            <a:ext cx="2133600" cy="273844"/>
          </a:xfrm>
        </p:spPr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314451"/>
            <a:ext cx="8153400" cy="59412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257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941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895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79023" y="-1"/>
            <a:ext cx="9335911" cy="5232400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95000"/>
                  <a:lumOff val="5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7151"/>
            <a:ext cx="2438400" cy="871538"/>
          </a:xfrm>
        </p:spPr>
        <p:txBody>
          <a:bodyPr anchor="b"/>
          <a:lstStyle>
            <a:lvl1pPr algn="l"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71438"/>
            <a:ext cx="5562600" cy="451485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928691"/>
            <a:ext cx="2438400" cy="3657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622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8762"/>
            <a:ext cx="2438400" cy="871538"/>
          </a:xfrm>
        </p:spPr>
        <p:txBody>
          <a:bodyPr anchor="b"/>
          <a:lstStyle>
            <a:lvl1pPr algn="l"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1543050"/>
            <a:ext cx="5562600" cy="451485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400304"/>
            <a:ext cx="2438400" cy="3657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40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90311" y="-25401"/>
            <a:ext cx="9324622" cy="5194301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95000"/>
                  <a:lumOff val="5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5433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57400" y="342900"/>
            <a:ext cx="5486400" cy="2971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57400" y="396835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14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614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6200" y="228600"/>
            <a:ext cx="990600" cy="4388644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7162800" cy="4388644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07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962400" y="1143000"/>
            <a:ext cx="4648200" cy="62865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962400" y="1771650"/>
            <a:ext cx="4648200" cy="62865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62400" y="2400300"/>
            <a:ext cx="4648200" cy="62865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962400" y="3028950"/>
            <a:ext cx="4648200" cy="62865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153400" cy="59412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88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0" y="57151"/>
            <a:ext cx="2438400" cy="871538"/>
          </a:xfrm>
        </p:spPr>
        <p:txBody>
          <a:bodyPr anchor="b"/>
          <a:lstStyle>
            <a:lvl1pPr algn="l">
              <a:defRPr sz="2000" b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71459"/>
            <a:ext cx="399010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3200" y="928692"/>
            <a:ext cx="2438400" cy="3518297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10" y="1962150"/>
            <a:ext cx="4443307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50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86790"/>
            <a:ext cx="3048000" cy="17983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57600" y="914400"/>
            <a:ext cx="5029200" cy="177165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829892"/>
            <a:ext cx="3048000" cy="1856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657600" y="2857500"/>
            <a:ext cx="5029200" cy="18288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941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10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79022" y="-29634"/>
            <a:ext cx="9302044" cy="5202767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95000"/>
                  <a:lumOff val="5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8" y="2628904"/>
            <a:ext cx="2514597" cy="211454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314707" y="2628904"/>
            <a:ext cx="2514597" cy="211454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172206" y="2628904"/>
            <a:ext cx="2514597" cy="211454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8" y="914400"/>
            <a:ext cx="2514597" cy="1657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314699" y="914400"/>
            <a:ext cx="2514600" cy="1657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172200" y="914400"/>
            <a:ext cx="2514600" cy="1657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6172200" cy="5941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52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77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435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4323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215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8243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8172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9517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53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86151"/>
            <a:ext cx="5486400" cy="425054"/>
          </a:xfrm>
        </p:spPr>
        <p:txBody>
          <a:bodyPr anchor="b"/>
          <a:lstStyle>
            <a:lvl1pPr algn="l">
              <a:defRPr sz="2000" b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0" y="40005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11212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/>
              <a:t>10/20/2014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26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2744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362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81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52.xml"/><Relationship Id="rId16" Type="http://schemas.openxmlformats.org/officeDocument/2006/relationships/video" Target="../media/media3.wmv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microsoft.com/office/2007/relationships/media" Target="../media/media3.wmv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21" Type="http://schemas.openxmlformats.org/officeDocument/2006/relationships/video" Target="../media/media5.wmv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microsoft.com/office/2007/relationships/media" Target="../media/media5.wmv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image" Target="../media/image1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-57147"/>
            <a:ext cx="7315200" cy="51434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200" y="1"/>
            <a:ext cx="6477000" cy="708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548878"/>
            <a:ext cx="6477000" cy="368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9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chemeClr val="accent5">
                <a:lumMod val="50000"/>
              </a:schemeClr>
            </a:solidFill>
          </a:ln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200" y="1"/>
            <a:ext cx="6477000" cy="708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548878"/>
            <a:ext cx="6477000" cy="368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-57147"/>
            <a:ext cx="73152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7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chemeClr val="accent5">
                <a:lumMod val="50000"/>
              </a:schemeClr>
            </a:solidFill>
          </a:ln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0000"/>
              </a:schemeClr>
            </a:gs>
            <a:gs pos="5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05978"/>
            <a:ext cx="7848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028701"/>
            <a:ext cx="7848600" cy="3565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FDA7C-CF00-4CBC-95E9-040574E9E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0B854-3127-4811-8AD8-B45371E5F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9"/>
          <p:cNvSpPr/>
          <p:nvPr userDrawn="1"/>
        </p:nvSpPr>
        <p:spPr>
          <a:xfrm flipH="1">
            <a:off x="13" y="1537755"/>
            <a:ext cx="9143999" cy="3605753"/>
          </a:xfrm>
          <a:custGeom>
            <a:avLst/>
            <a:gdLst/>
            <a:ahLst/>
            <a:cxnLst/>
            <a:rect l="l" t="t" r="r" b="b"/>
            <a:pathLst>
              <a:path w="9143999" h="4807671">
                <a:moveTo>
                  <a:pt x="9143999" y="0"/>
                </a:moveTo>
                <a:cubicBezTo>
                  <a:pt x="6068525" y="6155074"/>
                  <a:pt x="2307354" y="5578610"/>
                  <a:pt x="21020" y="2474374"/>
                </a:cubicBezTo>
                <a:cubicBezTo>
                  <a:pt x="13840" y="2478787"/>
                  <a:pt x="6693" y="2483234"/>
                  <a:pt x="0" y="2488380"/>
                </a:cubicBezTo>
                <a:lnTo>
                  <a:pt x="0" y="4807671"/>
                </a:lnTo>
                <a:lnTo>
                  <a:pt x="9143999" y="480767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/>
          <p:nvPr userDrawn="1"/>
        </p:nvSpPr>
        <p:spPr>
          <a:xfrm flipH="1">
            <a:off x="14048" y="2571750"/>
            <a:ext cx="9134828" cy="2571750"/>
          </a:xfrm>
          <a:custGeom>
            <a:avLst/>
            <a:gdLst/>
            <a:ahLst/>
            <a:cxnLst/>
            <a:rect l="l" t="t" r="r" b="b"/>
            <a:pathLst>
              <a:path w="9134828" h="3429000">
                <a:moveTo>
                  <a:pt x="0" y="2360108"/>
                </a:moveTo>
                <a:lnTo>
                  <a:pt x="0" y="3429000"/>
                </a:lnTo>
                <a:lnTo>
                  <a:pt x="2422568" y="3429000"/>
                </a:lnTo>
                <a:cubicBezTo>
                  <a:pt x="1556529" y="3292328"/>
                  <a:pt x="725852" y="2944127"/>
                  <a:pt x="0" y="2360108"/>
                </a:cubicBezTo>
                <a:close/>
                <a:moveTo>
                  <a:pt x="9123051" y="0"/>
                </a:moveTo>
                <a:cubicBezTo>
                  <a:pt x="8047386" y="1895956"/>
                  <a:pt x="6159573" y="3132635"/>
                  <a:pt x="4211851" y="3429000"/>
                </a:cubicBezTo>
                <a:lnTo>
                  <a:pt x="9134828" y="3429000"/>
                </a:lnTo>
                <a:cubicBezTo>
                  <a:pt x="9130906" y="2304085"/>
                  <a:pt x="9126979" y="1188200"/>
                  <a:pt x="9123051" y="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lumMod val="72000"/>
                  <a:lumOff val="28000"/>
                </a:schemeClr>
              </a:gs>
              <a:gs pos="49000">
                <a:schemeClr val="accent1">
                  <a:lumMod val="57000"/>
                  <a:lumOff val="4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11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44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ick_figure_presenting_main_final2.mov">
            <a:hlinkClick r:id="" action="ppaction://media"/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>
            <a:lum bright="6000" contrast="4000"/>
          </a:blip>
          <a:stretch>
            <a:fillRect/>
          </a:stretch>
        </p:blipFill>
        <p:spPr>
          <a:xfrm>
            <a:off x="0" y="-95250"/>
            <a:ext cx="9144000" cy="59436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800100"/>
            <a:ext cx="7010400" cy="3028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br>
              <a:rPr lang="en-US" dirty="0" smtClean="0"/>
            </a:br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20278"/>
            <a:ext cx="8153400" cy="4798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87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 baseline="0">
          <a:solidFill>
            <a:schemeClr val="bg2"/>
          </a:solidFill>
          <a:latin typeface="+mj-lt"/>
          <a:ea typeface="+mj-ea"/>
          <a:cs typeface="Segoe UI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20000"/>
            <a:lumOff val="80000"/>
          </a:schemeClr>
        </a:buClr>
        <a:buSzPct val="70000"/>
        <a:buFont typeface="Arial" pitchFamily="34" charset="0"/>
        <a:buNone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1pPr>
      <a:lvl2pPr marL="45720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20000"/>
            <a:lumOff val="80000"/>
          </a:schemeClr>
        </a:buClr>
        <a:buSzPct val="70000"/>
        <a:buFont typeface="Arial" pitchFamily="34" charset="0"/>
        <a:buNone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2pPr>
      <a:lvl3pPr marL="91440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20000"/>
            <a:lumOff val="80000"/>
          </a:schemeClr>
        </a:buClr>
        <a:buSzPct val="70000"/>
        <a:buFont typeface="Arial" pitchFamily="34" charset="0"/>
        <a:buNone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3pPr>
      <a:lvl4pPr marL="137160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20000"/>
            <a:lumOff val="80000"/>
          </a:schemeClr>
        </a:buClr>
        <a:buSzPct val="70000"/>
        <a:buFont typeface="Arial" pitchFamily="34" charset="0"/>
        <a:buNone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4pPr>
      <a:lvl5pPr marL="182880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20000"/>
            <a:lumOff val="80000"/>
          </a:schemeClr>
        </a:buClr>
        <a:buSzPct val="70000"/>
        <a:buFont typeface="Arial" pitchFamily="34" charset="0"/>
        <a:buNone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75000"/>
              </a:schemeClr>
            </a:gs>
            <a:gs pos="86000">
              <a:schemeClr val="bg1">
                <a:lumMod val="95000"/>
              </a:schemeClr>
            </a:gs>
            <a:gs pos="100000">
              <a:schemeClr val="bg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56444" y="1428751"/>
            <a:ext cx="9256888" cy="3769784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95000"/>
                  <a:lumOff val="5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stick_figure_magic_wand_slide2.mov">
            <a:hlinkClick r:id="" action="ppaction://media"/>
          </p:cNvPr>
          <p:cNvPicPr>
            <a:picLocks noChangeAspect="1"/>
          </p:cNvPicPr>
          <p:nvPr>
            <a:vide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0" y="0"/>
            <a:ext cx="9144000" cy="14287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485901"/>
            <a:ext cx="8229600" cy="5941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080021"/>
            <a:ext cx="8229600" cy="394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4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  <p:sldLayoutId id="2147483839" r:id="rId16"/>
    <p:sldLayoutId id="2147483840" r:id="rId17"/>
    <p:sldLayoutId id="2147483841" r:id="rId1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003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efter.gov.tr/" TargetMode="Externa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musm.gov.tr/urunler/zaman_damgasi/ucretsiz_zaman_damgasi_istemci_yazilimi.jsp" TargetMode="Externa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efter.gov.tr/" TargetMode="Externa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0000">
              <a:schemeClr val="bg1">
                <a:lumMod val="75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arth_lorenz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"/>
            <a:ext cx="9144000" cy="3857625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Değişen</a:t>
            </a:r>
            <a:r>
              <a:rPr lang="tr-TR" baseline="0" dirty="0" smtClean="0"/>
              <a:t> Dünya ve e-Devlet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4235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83" y="4476750"/>
            <a:ext cx="2049217" cy="43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28600" y="1"/>
            <a:ext cx="7924800" cy="3714749"/>
          </a:xfrm>
        </p:spPr>
        <p:txBody>
          <a:bodyPr>
            <a:normAutofit lnSpcReduction="10000"/>
          </a:bodyPr>
          <a:lstStyle/>
          <a:p>
            <a:r>
              <a:rPr lang="tr-TR" dirty="0"/>
              <a:t>Firma tanıtım </a:t>
            </a:r>
            <a:r>
              <a:rPr lang="tr-TR" dirty="0" smtClean="0"/>
              <a:t>kartı e-Defter </a:t>
            </a:r>
            <a:r>
              <a:rPr lang="tr-TR" dirty="0"/>
              <a:t>parametreleri sekmesinde elektronik imza/mali mühür, zaman damgası kullanıcı kodu ve şifresi tanımlanmalıdır</a:t>
            </a:r>
            <a:r>
              <a:rPr lang="tr-TR" dirty="0" smtClean="0"/>
              <a:t>. Kayıtlardan oluşturulacak  e-Defter</a:t>
            </a:r>
            <a:r>
              <a:rPr lang="tr-TR" dirty="0"/>
              <a:t>, iş yerinin şubesine ait </a:t>
            </a:r>
            <a:r>
              <a:rPr lang="tr-TR" dirty="0" smtClean="0"/>
              <a:t>olacaksa;     e-Defter </a:t>
            </a:r>
            <a:r>
              <a:rPr lang="tr-TR" dirty="0"/>
              <a:t>şube defteri ise şube adı, e-Defter şube defteri ise şube numarası </a:t>
            </a:r>
            <a:r>
              <a:rPr lang="tr-TR" dirty="0" smtClean="0"/>
              <a:t>tanımlanmalıdır</a:t>
            </a:r>
            <a:r>
              <a:rPr lang="tr-TR" dirty="0"/>
              <a:t>.</a:t>
            </a:r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68473"/>
            <a:ext cx="6096000" cy="1541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27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8600" y="57150"/>
            <a:ext cx="8763000" cy="990600"/>
          </a:xfrm>
        </p:spPr>
        <p:txBody>
          <a:bodyPr>
            <a:normAutofit/>
          </a:bodyPr>
          <a:lstStyle/>
          <a:p>
            <a:endParaRPr lang="tr-TR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83" y="4476750"/>
            <a:ext cx="2049217" cy="43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Firma tanıtım kartında firmanın vergi dairesi ve vergi numarası tanımlanmalıdır</a:t>
            </a:r>
            <a:r>
              <a:rPr lang="tr-TR" dirty="0" smtClean="0"/>
              <a:t>.</a:t>
            </a:r>
          </a:p>
          <a:p>
            <a:endParaRPr lang="tr-T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33550"/>
            <a:ext cx="67818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34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8600" y="57150"/>
            <a:ext cx="8763000" cy="990600"/>
          </a:xfrm>
        </p:spPr>
        <p:txBody>
          <a:bodyPr>
            <a:normAutofit/>
          </a:bodyPr>
          <a:lstStyle/>
          <a:p>
            <a:endParaRPr lang="tr-TR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83" y="4476750"/>
            <a:ext cx="2049217" cy="43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Firma tanıtım kartındaki ikinci sekmeden mükellef gerçek kişiyse, T.C. Kimlik No. tanımlanmalıdır</a:t>
            </a:r>
            <a:r>
              <a:rPr lang="tr-TR" dirty="0" smtClean="0"/>
              <a:t>.</a:t>
            </a:r>
          </a:p>
          <a:p>
            <a:endParaRPr lang="tr-T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66950"/>
            <a:ext cx="675322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34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8600" y="57150"/>
            <a:ext cx="8763000" cy="990600"/>
          </a:xfrm>
        </p:spPr>
        <p:txBody>
          <a:bodyPr>
            <a:normAutofit/>
          </a:bodyPr>
          <a:lstStyle/>
          <a:p>
            <a:endParaRPr lang="tr-TR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83" y="4476750"/>
            <a:ext cx="2049217" cy="43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Şube tanıtım kartında telefon ve diğer iletişim bilgileri </a:t>
            </a:r>
            <a:r>
              <a:rPr lang="tr-TR" dirty="0" smtClean="0"/>
              <a:t>tanımlanmalıdır.</a:t>
            </a:r>
          </a:p>
          <a:p>
            <a:endParaRPr lang="tr-T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5950"/>
            <a:ext cx="41243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34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83" y="4476750"/>
            <a:ext cx="2049217" cy="43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28600" y="133350"/>
            <a:ext cx="7696200" cy="4312445"/>
          </a:xfrm>
        </p:spPr>
        <p:txBody>
          <a:bodyPr/>
          <a:lstStyle/>
          <a:p>
            <a:r>
              <a:rPr lang="tr-TR" dirty="0"/>
              <a:t>Firma temsilcileri bölümünden e-</a:t>
            </a:r>
            <a:r>
              <a:rPr lang="tr-TR" dirty="0" err="1"/>
              <a:t>Defter’i</a:t>
            </a:r>
            <a:r>
              <a:rPr lang="tr-TR" dirty="0"/>
              <a:t> onaylayıp gönderecek SM/</a:t>
            </a:r>
            <a:r>
              <a:rPr lang="tr-TR" dirty="0" err="1"/>
              <a:t>SMMM’nin</a:t>
            </a:r>
            <a:r>
              <a:rPr lang="tr-TR" dirty="0"/>
              <a:t> iletişim bilgileri tanımlanmalıdır</a:t>
            </a:r>
            <a:r>
              <a:rPr lang="tr-TR" dirty="0" smtClean="0"/>
              <a:t>.</a:t>
            </a:r>
          </a:p>
          <a:p>
            <a:endParaRPr lang="tr-T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57350"/>
            <a:ext cx="5562600" cy="346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34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8600" y="57150"/>
            <a:ext cx="8763000" cy="990600"/>
          </a:xfrm>
        </p:spPr>
        <p:txBody>
          <a:bodyPr>
            <a:normAutofit/>
          </a:bodyPr>
          <a:lstStyle/>
          <a:p>
            <a:r>
              <a:rPr lang="tr-TR" dirty="0" err="1"/>
              <a:t>Myedefter</a:t>
            </a:r>
            <a:r>
              <a:rPr lang="tr-TR" dirty="0"/>
              <a:t> </a:t>
            </a:r>
            <a:r>
              <a:rPr lang="tr-TR" dirty="0" smtClean="0"/>
              <a:t>(Mikro </a:t>
            </a:r>
            <a:r>
              <a:rPr lang="tr-TR" dirty="0"/>
              <a:t>e-Defter </a:t>
            </a:r>
            <a:r>
              <a:rPr lang="tr-TR" dirty="0" smtClean="0"/>
              <a:t>programı)</a:t>
            </a:r>
            <a:endParaRPr lang="tr-TR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83" y="4476750"/>
            <a:ext cx="2049217" cy="43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Beyan amaçlı e-Defter (e-Yevmiye ve e-Kebir) ve Çalışma amaçlı e-Defter (e-Yevmiye ve e-Kebir) menüleri bulunmaktadır.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7634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8600" y="57150"/>
            <a:ext cx="8763000" cy="990600"/>
          </a:xfrm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chemeClr val="tx1"/>
                </a:solidFill>
                <a:latin typeface="Arial Black" pitchFamily="34" charset="0"/>
              </a:rPr>
              <a:t>Çalışma amaçlı e-Defter (e-Yevmiye ve e-Kebir)</a:t>
            </a:r>
            <a:endParaRPr lang="tr-TR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83" y="4476750"/>
            <a:ext cx="2049217" cy="43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28600" y="1047749"/>
            <a:ext cx="7696200" cy="3398045"/>
          </a:xfrm>
        </p:spPr>
        <p:txBody>
          <a:bodyPr>
            <a:normAutofit lnSpcReduction="10000"/>
          </a:bodyPr>
          <a:lstStyle/>
          <a:p>
            <a:r>
              <a:rPr lang="tr-TR" dirty="0"/>
              <a:t>Resmi e-Defter oluşturmadan, deneme amaçlı e-defter oluşturup kontrol etmek amaçlı bu menüyü kullanabilirsiniz</a:t>
            </a:r>
            <a:r>
              <a:rPr lang="tr-TR" dirty="0" smtClean="0"/>
              <a:t>.</a:t>
            </a:r>
            <a:r>
              <a:rPr lang="tr-TR" dirty="0"/>
              <a:t> </a:t>
            </a:r>
          </a:p>
          <a:p>
            <a:r>
              <a:rPr lang="tr-TR" dirty="0"/>
              <a:t>Çalışma amaçlı oluşturma işlemi sırasında </a:t>
            </a:r>
            <a:r>
              <a:rPr lang="tr-TR" dirty="0" smtClean="0"/>
              <a:t>sorun tespit edilmezse XML dosyalar </a:t>
            </a:r>
            <a:r>
              <a:rPr lang="tr-TR" dirty="0" err="1" smtClean="0"/>
              <a:t>Export</a:t>
            </a:r>
            <a:r>
              <a:rPr lang="tr-TR" dirty="0" smtClean="0"/>
              <a:t> dizininde oluşacaktır. Sorunlu </a:t>
            </a:r>
            <a:r>
              <a:rPr lang="tr-TR" dirty="0"/>
              <a:t>kayıtlar </a:t>
            </a:r>
            <a:r>
              <a:rPr lang="tr-TR" dirty="0" smtClean="0"/>
              <a:t>olması durumunda listelenecektir</a:t>
            </a:r>
            <a:r>
              <a:rPr lang="tr-TR" dirty="0"/>
              <a:t>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2040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8600" y="57150"/>
            <a:ext cx="8763000" cy="99060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Beyan amaçlı e-Defter (e-Yevmiye ve e-Kebir) </a:t>
            </a:r>
            <a:r>
              <a:rPr lang="tr-TR" dirty="0"/>
              <a:t/>
            </a:r>
            <a:br>
              <a:rPr lang="tr-TR" dirty="0"/>
            </a:br>
            <a:endParaRPr lang="tr-TR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83" y="4476750"/>
            <a:ext cx="2049217" cy="43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28600" y="765572"/>
            <a:ext cx="8229600" cy="3711177"/>
          </a:xfrm>
        </p:spPr>
        <p:txBody>
          <a:bodyPr/>
          <a:lstStyle/>
          <a:p>
            <a:r>
              <a:rPr lang="tr-TR" dirty="0"/>
              <a:t>Maliye bakanlığına, resmi e-Defter göndermek amaçlı bu menüyü </a:t>
            </a:r>
            <a:r>
              <a:rPr lang="tr-TR" dirty="0" smtClean="0"/>
              <a:t>kullanabilirsiniz. Menüye </a:t>
            </a:r>
            <a:r>
              <a:rPr lang="tr-TR" dirty="0"/>
              <a:t>girdiğinizde karşınıza aşağıdaki uyarı ekranı çıkacaktır.</a:t>
            </a:r>
          </a:p>
          <a:p>
            <a:endParaRPr lang="tr-TR" dirty="0"/>
          </a:p>
        </p:txBody>
      </p:sp>
      <p:pic>
        <p:nvPicPr>
          <p:cNvPr id="5" name="Resim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24151"/>
            <a:ext cx="624840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0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83" y="4476750"/>
            <a:ext cx="2049217" cy="43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28600" y="133351"/>
            <a:ext cx="7696200" cy="2362199"/>
          </a:xfrm>
        </p:spPr>
        <p:txBody>
          <a:bodyPr>
            <a:normAutofit fontScale="70000" lnSpcReduction="20000"/>
          </a:bodyPr>
          <a:lstStyle/>
          <a:p>
            <a:r>
              <a:rPr lang="tr-TR" dirty="0"/>
              <a:t>Oluşturacağız e-Defterin dönemi, dosyalama periyodu ve gönderimi yapacak SM /SMMM bilgileri ile zaman damgası kullanımı bu parametre ekranında programa tanıtılacaktır</a:t>
            </a:r>
            <a:r>
              <a:rPr lang="tr-TR" dirty="0" smtClean="0"/>
              <a:t>.</a:t>
            </a:r>
            <a:r>
              <a:rPr lang="tr-TR" dirty="0"/>
              <a:t> </a:t>
            </a:r>
          </a:p>
          <a:p>
            <a:r>
              <a:rPr lang="tr-TR" dirty="0"/>
              <a:t>Bu dönemin ilk dosyası için mali yıl defter sıra </a:t>
            </a:r>
            <a:r>
              <a:rPr lang="tr-TR" dirty="0" err="1"/>
              <a:t>no</a:t>
            </a:r>
            <a:r>
              <a:rPr lang="tr-TR" dirty="0"/>
              <a:t> alanı, daha önceki dönemlerde oluşturulan en son e-Defter parçacığının sıra numarasından bir fazla değer girilerek kullanılacaktır. Her ay tek defter oluşturulduysa bu değer Temmuz ayı için 7 olacaktır.</a:t>
            </a:r>
          </a:p>
          <a:p>
            <a:endParaRPr lang="tr-TR" dirty="0"/>
          </a:p>
        </p:txBody>
      </p:sp>
      <p:pic>
        <p:nvPicPr>
          <p:cNvPr id="5" name="Resim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70853"/>
            <a:ext cx="5760720" cy="257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0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83" y="4476750"/>
            <a:ext cx="2049217" cy="43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28600" y="133351"/>
            <a:ext cx="7696200" cy="2971799"/>
          </a:xfrm>
        </p:spPr>
        <p:txBody>
          <a:bodyPr>
            <a:normAutofit fontScale="92500" lnSpcReduction="20000"/>
          </a:bodyPr>
          <a:lstStyle/>
          <a:p>
            <a:r>
              <a:rPr lang="tr-TR" dirty="0"/>
              <a:t>Geriye dönük muhasebe fişi oluşturan evrak girişi veya doğrudan muhasebe fiş girişi yapılıyorsa e-Defter oluşturulmadan, yevmiye madde numaralama işlemi çalıştırılmalıdır. Çalıştırılmadıysa aşağıdaki uyarı ekranı gelecektir, mutlaka ‘evet çalıştır’ seçeneği seçilerek çalıştırılmalıdır.</a:t>
            </a:r>
          </a:p>
          <a:p>
            <a:endParaRPr lang="tr-TR" dirty="0"/>
          </a:p>
        </p:txBody>
      </p:sp>
      <p:pic>
        <p:nvPicPr>
          <p:cNvPr id="5" name="Resim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952750"/>
            <a:ext cx="541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0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ctrTitle"/>
          </p:nvPr>
        </p:nvSpPr>
        <p:spPr>
          <a:xfrm>
            <a:off x="685800" y="3773378"/>
            <a:ext cx="7848600" cy="1102519"/>
          </a:xfrm>
        </p:spPr>
        <p:txBody>
          <a:bodyPr>
            <a:normAutofit/>
          </a:bodyPr>
          <a:lstStyle/>
          <a:p>
            <a:r>
              <a:rPr lang="tr-TR" sz="5500" dirty="0" smtClean="0">
                <a:solidFill>
                  <a:schemeClr val="tx1"/>
                </a:solidFill>
                <a:latin typeface="Arial Black" pitchFamily="34" charset="0"/>
              </a:rPr>
              <a:t>e-Devlet </a:t>
            </a:r>
            <a:endParaRPr lang="en-US" sz="55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99" y="114300"/>
            <a:ext cx="6702474" cy="5364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961" y="114300"/>
            <a:ext cx="6477000" cy="536448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802" y="4019550"/>
            <a:ext cx="2987403" cy="63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3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8600" y="57150"/>
            <a:ext cx="8763000" cy="990600"/>
          </a:xfrm>
        </p:spPr>
        <p:txBody>
          <a:bodyPr>
            <a:normAutofit/>
          </a:bodyPr>
          <a:lstStyle/>
          <a:p>
            <a:endParaRPr lang="tr-TR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83" y="4476750"/>
            <a:ext cx="2049217" cy="43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4800" y="514351"/>
            <a:ext cx="7696200" cy="1828800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Aynı bilgisayarda, birden fazla mali mühür aracı takılı ise, bu ekran gelir. Hangi mali mühür ile e-Defter oluşturulacağı sorulur. Tek mali mühür takılı ise, bu ekran gelmez. </a:t>
            </a:r>
          </a:p>
          <a:p>
            <a:endParaRPr lang="tr-TR" dirty="0"/>
          </a:p>
        </p:txBody>
      </p:sp>
      <p:pic>
        <p:nvPicPr>
          <p:cNvPr id="5" name="Resim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71750"/>
            <a:ext cx="67056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0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8600" y="57150"/>
            <a:ext cx="8763000" cy="990600"/>
          </a:xfrm>
        </p:spPr>
        <p:txBody>
          <a:bodyPr>
            <a:normAutofit/>
          </a:bodyPr>
          <a:lstStyle/>
          <a:p>
            <a:endParaRPr lang="tr-TR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83" y="4476750"/>
            <a:ext cx="2049217" cy="43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28600" y="765573"/>
            <a:ext cx="7696200" cy="1729977"/>
          </a:xfrm>
        </p:spPr>
        <p:txBody>
          <a:bodyPr>
            <a:normAutofit fontScale="92500" lnSpcReduction="20000"/>
          </a:bodyPr>
          <a:lstStyle/>
          <a:p>
            <a:r>
              <a:rPr lang="tr-TR" dirty="0"/>
              <a:t>Mali mühür aracı içerisinde, birden fazla sertifika bilgisi varsa, sertifika seçim ekranı gelir. Mali mühür aracında bir adet sertifika varsa bu ekran gelmeyecektir.</a:t>
            </a:r>
          </a:p>
          <a:p>
            <a:endParaRPr lang="tr-TR" dirty="0"/>
          </a:p>
        </p:txBody>
      </p:sp>
      <p:pic>
        <p:nvPicPr>
          <p:cNvPr id="5" name="Resim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71750"/>
            <a:ext cx="6172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0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83" y="4476750"/>
            <a:ext cx="2049217" cy="43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28600" y="1"/>
            <a:ext cx="8610600" cy="1047749"/>
          </a:xfrm>
        </p:spPr>
        <p:txBody>
          <a:bodyPr>
            <a:normAutofit lnSpcReduction="10000"/>
          </a:bodyPr>
          <a:lstStyle/>
          <a:p>
            <a:r>
              <a:rPr lang="tr-TR" dirty="0"/>
              <a:t>e-Defter oluşturma aşamalarında karşınıza gelecek bazı bilgi ekranları aşağıda listelenmiştir.</a:t>
            </a:r>
          </a:p>
          <a:p>
            <a:endParaRPr lang="tr-TR" dirty="0"/>
          </a:p>
        </p:txBody>
      </p:sp>
      <p:pic>
        <p:nvPicPr>
          <p:cNvPr id="5" name="Resim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71550"/>
            <a:ext cx="35052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0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83" y="4476750"/>
            <a:ext cx="2049217" cy="43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28600" y="133351"/>
            <a:ext cx="7696200" cy="2743199"/>
          </a:xfrm>
        </p:spPr>
        <p:txBody>
          <a:bodyPr>
            <a:normAutofit fontScale="40000" lnSpcReduction="20000"/>
          </a:bodyPr>
          <a:lstStyle/>
          <a:p>
            <a:r>
              <a:rPr lang="tr-TR" dirty="0"/>
              <a:t>İşlemlerin sonucu olarak yevmiye ve büyük defter için,  ikişer dosyadan toplam dört XML dosya ile birerden iki adet </a:t>
            </a:r>
            <a:r>
              <a:rPr lang="tr-TR" dirty="0" err="1"/>
              <a:t>zip</a:t>
            </a:r>
            <a:r>
              <a:rPr lang="tr-TR" dirty="0"/>
              <a:t> dosya oluşturulacaktır. </a:t>
            </a:r>
          </a:p>
          <a:p>
            <a:r>
              <a:rPr lang="tr-TR" dirty="0"/>
              <a:t> </a:t>
            </a:r>
          </a:p>
          <a:p>
            <a:r>
              <a:rPr lang="tr-TR" dirty="0"/>
              <a:t>Dosyalardan ilki hareketlerin olduğu dosyadır.  İkinci dosya ise, hareket dosyasındaki imzadan türeyen onay dosyasıdır. Bu dosyanın diğer ismi </a:t>
            </a:r>
            <a:r>
              <a:rPr lang="tr-TR" dirty="0" err="1"/>
              <a:t>berat’dır</a:t>
            </a:r>
            <a:r>
              <a:rPr lang="tr-TR" dirty="0"/>
              <a:t>. Üçüncü dosya ise </a:t>
            </a:r>
            <a:r>
              <a:rPr lang="tr-TR" dirty="0" err="1"/>
              <a:t>berat’ın</a:t>
            </a:r>
            <a:r>
              <a:rPr lang="tr-TR" dirty="0"/>
              <a:t> sıkıştırılmış hali olan </a:t>
            </a:r>
            <a:r>
              <a:rPr lang="tr-TR" dirty="0" err="1"/>
              <a:t>zip</a:t>
            </a:r>
            <a:r>
              <a:rPr lang="tr-TR" dirty="0"/>
              <a:t> dosyadır. Bu dosyalar kullanıcı tarafından ticari defterler için öngörülen muhafaza süresi içinde saklanmalıdır. Berat dosyalarının sıkıştırılmış hali (</a:t>
            </a:r>
            <a:r>
              <a:rPr lang="tr-TR" dirty="0" err="1"/>
              <a:t>zip</a:t>
            </a:r>
            <a:r>
              <a:rPr lang="tr-TR" dirty="0"/>
              <a:t>) maliye bakanlığının web sitesine ayrıca gönderilmelidir. Maliye bakanlığı sıkıştırılmış berat dosyalarını mühürleyip mükellefe geri gönderecektir.</a:t>
            </a:r>
          </a:p>
          <a:p>
            <a:r>
              <a:rPr lang="tr-TR" dirty="0"/>
              <a:t> </a:t>
            </a:r>
          </a:p>
          <a:p>
            <a:r>
              <a:rPr lang="tr-TR" dirty="0"/>
              <a:t>XML dosyaların adları içinde, yevmiye defteri için, ‘Y’ harfi, defter-i kebir (büyük defter) için ‘K’ harfi, yevmiye defteri beratı için, ‘YB’ harfleri, defter-i kebir beratı için, ‘KB’ harfleri yer alacaktır. Sıkıştırılmış (</a:t>
            </a:r>
            <a:r>
              <a:rPr lang="tr-TR" dirty="0" err="1"/>
              <a:t>zip</a:t>
            </a:r>
            <a:r>
              <a:rPr lang="tr-TR" dirty="0"/>
              <a:t>) berat dosyalarının adları içinde, yevmiye defteri beratı için, ‘YB’ harfleri, defter-i kebir beratı için, ‘KB’ harfleri yer alacaktır.</a:t>
            </a:r>
          </a:p>
        </p:txBody>
      </p:sp>
      <p:pic>
        <p:nvPicPr>
          <p:cNvPr id="5" name="Resim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02612"/>
            <a:ext cx="571500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0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8600" y="57150"/>
            <a:ext cx="8763000" cy="9906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tx1"/>
                </a:solidFill>
                <a:latin typeface="Arial Black" pitchFamily="34" charset="0"/>
              </a:rPr>
              <a:t>Dikkat edilmesi gereken konular</a:t>
            </a:r>
            <a:br>
              <a:rPr lang="tr-TR" dirty="0" smtClean="0">
                <a:solidFill>
                  <a:schemeClr val="tx1"/>
                </a:solidFill>
                <a:latin typeface="Arial Black" pitchFamily="34" charset="0"/>
              </a:rPr>
            </a:br>
            <a:endParaRPr lang="tr-TR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83" y="4476750"/>
            <a:ext cx="2049217" cy="43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/>
              <a:t>E-defter hazırlama işlemi yapılmadan önce, mali mühür bilgisayarın USB aygıtına takılmalıdır.</a:t>
            </a:r>
          </a:p>
          <a:p>
            <a:r>
              <a:rPr lang="tr-TR" dirty="0"/>
              <a:t> </a:t>
            </a:r>
          </a:p>
          <a:p>
            <a:r>
              <a:rPr lang="tr-TR" dirty="0"/>
              <a:t>Numaralandırma işlemi yapılmış olmalıdır. En son hazırlanan e-defter den önceki bir tarihe muhasebe fişi veya muhasebe fişine etki edecek evraklar girilmemelidir.</a:t>
            </a:r>
          </a:p>
          <a:p>
            <a:r>
              <a:rPr lang="tr-TR" dirty="0"/>
              <a:t>MİKRO e-Defter uygulaması hakkında bilgi için MİKRO veya Yetkili </a:t>
            </a:r>
            <a:r>
              <a:rPr lang="tr-TR" dirty="0" err="1"/>
              <a:t>Satıcı’ları</a:t>
            </a:r>
            <a:r>
              <a:rPr lang="tr-TR" dirty="0"/>
              <a:t> ile bağlantıya geçebilir, e-Defter hakkında genel bilgi ve başvuru süreci için ise </a:t>
            </a:r>
            <a:r>
              <a:rPr lang="tr-TR" u="sng" dirty="0">
                <a:hlinkClick r:id="rId3"/>
              </a:rPr>
              <a:t>www.edefter.gov.tr</a:t>
            </a:r>
            <a:r>
              <a:rPr lang="tr-TR" dirty="0"/>
              <a:t> adresinden bilgi edinebilirsiniz.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2040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5000" y="3371590"/>
            <a:ext cx="6172200" cy="952760"/>
          </a:xfrm>
        </p:spPr>
        <p:txBody>
          <a:bodyPr>
            <a:normAutofit/>
          </a:bodyPr>
          <a:lstStyle/>
          <a:p>
            <a:r>
              <a:rPr lang="tr-TR" dirty="0" smtClean="0"/>
              <a:t>          </a:t>
            </a:r>
            <a:r>
              <a:rPr lang="tr-TR" dirty="0" smtClean="0"/>
              <a:t>  </a:t>
            </a:r>
            <a:r>
              <a:rPr lang="tr-TR" dirty="0" smtClean="0"/>
              <a:t>Hasan COŞKUN                          </a:t>
            </a:r>
            <a:endParaRPr lang="en-US" dirty="0"/>
          </a:p>
        </p:txBody>
      </p:sp>
      <p:pic>
        <p:nvPicPr>
          <p:cNvPr id="3" name="İçerik Yer Tutucusu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71550"/>
            <a:ext cx="2895600" cy="3886200"/>
          </a:xfr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28" y="4324350"/>
            <a:ext cx="3286143" cy="69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İçerik Yer Tutucusu 1"/>
          <p:cNvSpPr>
            <a:spLocks noGrp="1"/>
          </p:cNvSpPr>
          <p:nvPr>
            <p:ph sz="half" idx="2"/>
          </p:nvPr>
        </p:nvSpPr>
        <p:spPr>
          <a:xfrm>
            <a:off x="3048000" y="2190750"/>
            <a:ext cx="5715000" cy="1143000"/>
          </a:xfrm>
        </p:spPr>
        <p:txBody>
          <a:bodyPr/>
          <a:lstStyle/>
          <a:p>
            <a:r>
              <a:rPr lang="tr-TR" dirty="0" smtClean="0"/>
              <a:t>Değerli vaktinizi ayırdığınız için teşekkür ederim.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538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1123950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chemeClr val="tx1"/>
                </a:solidFill>
                <a:latin typeface="Arial Black" pitchFamily="34" charset="0"/>
              </a:rPr>
              <a:t>e-Fatura ve e-Defter </a:t>
            </a:r>
            <a:r>
              <a:rPr lang="tr-TR" dirty="0" smtClean="0">
                <a:solidFill>
                  <a:schemeClr val="tx1"/>
                </a:solidFill>
                <a:latin typeface="Arial Black" pitchFamily="34" charset="0"/>
              </a:rPr>
              <a:t>uygulaması</a:t>
            </a:r>
            <a:endParaRPr lang="en-US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85901"/>
            <a:ext cx="3342290" cy="19801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650" y="1579117"/>
            <a:ext cx="2711669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151" y="878150"/>
            <a:ext cx="1828800" cy="3314700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 rot="7760516">
            <a:off x="2185117" y="2347026"/>
            <a:ext cx="140769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latin typeface="Arial Black" pitchFamily="34" charset="0"/>
              </a:rPr>
              <a:t>e-Defter</a:t>
            </a:r>
            <a:endParaRPr lang="tr-TR" sz="1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latin typeface="Arial Black" pitchFamily="34" charset="0"/>
            </a:endParaRPr>
          </a:p>
        </p:txBody>
      </p:sp>
      <p:sp>
        <p:nvSpPr>
          <p:cNvPr id="7" name="Dikdörtgen 6"/>
          <p:cNvSpPr/>
          <p:nvPr/>
        </p:nvSpPr>
        <p:spPr>
          <a:xfrm rot="9678007" flipH="1" flipV="1">
            <a:off x="4798812" y="2562948"/>
            <a:ext cx="9048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pitchFamily="34" charset="0"/>
              </a:rPr>
              <a:t>Yeni</a:t>
            </a:r>
            <a:r>
              <a:rPr lang="tr-TR" sz="1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tr-TR" sz="1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TTK</a:t>
            </a:r>
            <a:endParaRPr lang="tr-TR" sz="1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Dikdörtgen 8"/>
          <p:cNvSpPr/>
          <p:nvPr/>
        </p:nvSpPr>
        <p:spPr>
          <a:xfrm rot="21403330">
            <a:off x="6940882" y="1277131"/>
            <a:ext cx="724610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</a:rPr>
              <a:t>e</a:t>
            </a:r>
            <a:endParaRPr lang="tr-TR" sz="10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</a:endParaRPr>
          </a:p>
          <a:p>
            <a:pPr algn="ctr"/>
            <a:r>
              <a:rPr lang="tr-TR" sz="1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</a:rPr>
              <a:t>-</a:t>
            </a:r>
          </a:p>
          <a:p>
            <a:pPr algn="ctr"/>
            <a:r>
              <a:rPr lang="tr-TR" sz="1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</a:rPr>
              <a:t>F</a:t>
            </a:r>
          </a:p>
          <a:p>
            <a:pPr algn="ctr"/>
            <a:r>
              <a:rPr lang="tr-TR" sz="1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</a:rPr>
              <a:t>a</a:t>
            </a:r>
            <a:endParaRPr lang="tr-TR" sz="10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</a:endParaRPr>
          </a:p>
          <a:p>
            <a:pPr algn="ctr"/>
            <a:r>
              <a:rPr lang="tr-TR" sz="1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</a:rPr>
              <a:t>t</a:t>
            </a:r>
            <a:endParaRPr lang="tr-TR" sz="1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</a:endParaRPr>
          </a:p>
          <a:p>
            <a:pPr algn="ctr"/>
            <a:r>
              <a:rPr lang="tr-TR" sz="1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</a:rPr>
              <a:t>u</a:t>
            </a:r>
            <a:endParaRPr lang="tr-TR" sz="10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</a:endParaRPr>
          </a:p>
          <a:p>
            <a:pPr algn="ctr"/>
            <a:r>
              <a:rPr lang="tr-TR" sz="1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</a:rPr>
              <a:t>r</a:t>
            </a:r>
            <a:endParaRPr lang="tr-TR" sz="1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</a:endParaRPr>
          </a:p>
          <a:p>
            <a:pPr algn="ctr"/>
            <a:r>
              <a:rPr lang="tr-TR" sz="1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</a:rPr>
              <a:t>a</a:t>
            </a:r>
            <a:endParaRPr lang="tr-TR" sz="10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</a:endParaRPr>
          </a:p>
          <a:p>
            <a:pPr algn="ctr"/>
            <a:endParaRPr lang="tr-TR" sz="1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17868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943359"/>
            <a:ext cx="8305800" cy="990599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e-Deftere Geçiş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digital_countdown_sourc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"/>
            <a:ext cx="9144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7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7150"/>
            <a:ext cx="9144000" cy="127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1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9350" y="438150"/>
            <a:ext cx="5410200" cy="1178721"/>
          </a:xfrm>
        </p:spPr>
        <p:txBody>
          <a:bodyPr/>
          <a:lstStyle/>
          <a:p>
            <a:r>
              <a:rPr lang="tr-TR" sz="39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e-Defter ve uygulaması</a:t>
            </a:r>
            <a:endParaRPr lang="en-US" sz="39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05012"/>
            <a:ext cx="2987403" cy="63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22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8600" y="57150"/>
            <a:ext cx="8763000" cy="99060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MİKRO e-Defter uygulamasını kullanabilmek için neler yapılmalı ?</a:t>
            </a:r>
            <a:endParaRPr lang="tr-TR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83" y="4476750"/>
            <a:ext cx="2049217" cy="43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28600" y="971549"/>
            <a:ext cx="7696200" cy="3474245"/>
          </a:xfrm>
        </p:spPr>
        <p:txBody>
          <a:bodyPr>
            <a:normAutofit fontScale="77500" lnSpcReduction="20000"/>
          </a:bodyPr>
          <a:lstStyle/>
          <a:p>
            <a:r>
              <a:rPr lang="tr-TR" dirty="0"/>
              <a:t>* Gelirler İdaresi Başkanlığına başvuru yapılması,</a:t>
            </a:r>
          </a:p>
          <a:p>
            <a:r>
              <a:rPr lang="tr-TR" dirty="0"/>
              <a:t>* Mali mühür veya elektronik sertifika temin edilmesi ve ardından yüklenmesi,</a:t>
            </a:r>
          </a:p>
          <a:p>
            <a:r>
              <a:rPr lang="tr-TR" dirty="0"/>
              <a:t>* Kamu Sertifikasyon Merkezi web sayfasından</a:t>
            </a:r>
            <a:r>
              <a:rPr lang="tr-TR" dirty="0">
                <a:hlinkClick r:id="rId3"/>
              </a:rPr>
              <a:t> "Zaman Damgası"</a:t>
            </a:r>
            <a:r>
              <a:rPr lang="tr-TR" dirty="0"/>
              <a:t> programı yüklenmesi (Zaman damgası, berat dosyasının </a:t>
            </a:r>
            <a:r>
              <a:rPr lang="tr-TR" dirty="0" err="1"/>
              <a:t>GİB’den</a:t>
            </a:r>
            <a:r>
              <a:rPr lang="tr-TR" dirty="0"/>
              <a:t> kaynaklanan sebepler yüzünden gönderemediği durumlarda kullanılmaktadır.)</a:t>
            </a:r>
          </a:p>
          <a:p>
            <a:r>
              <a:rPr lang="tr-TR" dirty="0"/>
              <a:t>* Java ürününe ait son versiyonun yüklenmesi,</a:t>
            </a:r>
          </a:p>
          <a:p>
            <a:r>
              <a:rPr lang="tr-TR" dirty="0"/>
              <a:t>* Güncel MİKRO ürünlerinden birine sahip olunması gerekmektedir.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6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8600" y="57150"/>
            <a:ext cx="8763000" cy="990600"/>
          </a:xfrm>
        </p:spPr>
        <p:txBody>
          <a:bodyPr>
            <a:normAutofit/>
          </a:bodyPr>
          <a:lstStyle/>
          <a:p>
            <a:r>
              <a:rPr lang="tr-TR" b="1" dirty="0" smtClean="0"/>
              <a:t>Sistem nasıl çalışıyor?</a:t>
            </a:r>
            <a:endParaRPr lang="tr-TR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83" y="4476750"/>
            <a:ext cx="2049217" cy="43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tr-TR" dirty="0"/>
              <a:t>1 Sıra No.lu Elektronik Defter Genel Tebliği düzenlemesi gereğince yevmiye defteri ve büyük defter, XBRL GL e-Defter format ve standartlarına göre </a:t>
            </a:r>
            <a:r>
              <a:rPr lang="tr-TR" dirty="0" smtClean="0"/>
              <a:t>XML dosya formatında hazırlanacaktır. Oluşturulan dosyaların e-Defter </a:t>
            </a:r>
            <a:r>
              <a:rPr lang="tr-TR" dirty="0"/>
              <a:t>olarak kabul edilebilmesi için mali mühür ile mühürlenmesi ya da güvenli elektronik imza ile imzalanması ve e-Defter uygulaması aracılığı ile beratının alınması gerekmektedir. </a:t>
            </a:r>
          </a:p>
          <a:p>
            <a:r>
              <a:rPr lang="tr-TR" dirty="0"/>
              <a:t>a) e-Defter dosyaları ilgili kılavuzlarda belirtilen standartlar ve formata uygun biçimde hazırlanır.</a:t>
            </a:r>
          </a:p>
          <a:p>
            <a:r>
              <a:rPr lang="tr-TR" dirty="0"/>
              <a:t>b) Hazırlanan dosya “defter” şema yapısında öngörülen alana yerleştirilir.</a:t>
            </a:r>
          </a:p>
          <a:p>
            <a:r>
              <a:rPr lang="tr-TR" dirty="0"/>
              <a:t>c) Oluşturulan “defter” dosyası mühürlenir ya da imzalanır. (Bu şekilde oluşturulan dosya, mükellefin beratının aldıktan sonra defter olarak  saklamak zorunda olduğu dosyadır. Ancak bu dosyanın defter olarak geçerli sayılabilmesi için e-Defter beratının alınması zorunludur.)</a:t>
            </a:r>
          </a:p>
          <a:p>
            <a:r>
              <a:rPr lang="tr-TR" dirty="0"/>
              <a:t>d) Mühürlenen ya da imzalanan “defter” dosyasının belli bilgileri alınarak “berat” dosyası oluşturulur.</a:t>
            </a:r>
          </a:p>
          <a:p>
            <a:r>
              <a:rPr lang="tr-TR" dirty="0"/>
              <a:t>e) Berat dosyası mühürlenir ya da imzalanır.</a:t>
            </a:r>
          </a:p>
          <a:p>
            <a:r>
              <a:rPr lang="tr-TR" dirty="0"/>
              <a:t>f) Mühürlü ya da imzalı berat dosyası paketlenir.</a:t>
            </a:r>
          </a:p>
          <a:p>
            <a:r>
              <a:rPr lang="tr-TR" dirty="0"/>
              <a:t>g) Hazırlanan paket </a:t>
            </a:r>
            <a:r>
              <a:rPr lang="tr-TR" dirty="0">
                <a:hlinkClick r:id="rId3"/>
              </a:rPr>
              <a:t>www.edefter.gov.tr</a:t>
            </a:r>
            <a:r>
              <a:rPr lang="tr-TR" dirty="0"/>
              <a:t> adresinde bulunan e-Defter uygulamasına giriş yapılarak yüklenir.</a:t>
            </a:r>
          </a:p>
          <a:p>
            <a:r>
              <a:rPr lang="tr-TR" dirty="0"/>
              <a:t>h) Berat dosyası, Gelir İdaresi Başkanlığı mali mührü ile de mühürlenerek indirilecek biçimde defter sahibinin erişimine açılır. (Erişime açılan e-Defter beratı ile imzalı veya mühürlü defter dosyası birlikte elektronik ortamda muhafaza edilecektir.)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8552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8600" y="57150"/>
            <a:ext cx="8763000" cy="990600"/>
          </a:xfrm>
        </p:spPr>
        <p:txBody>
          <a:bodyPr>
            <a:normAutofit fontScale="90000"/>
          </a:bodyPr>
          <a:lstStyle/>
          <a:p>
            <a:r>
              <a:rPr lang="tr-TR" b="1" dirty="0" smtClean="0"/>
              <a:t>Mikro programlarında yapılması gereken ön tanımlar.</a:t>
            </a:r>
            <a:endParaRPr lang="tr-TR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83" y="4476750"/>
            <a:ext cx="2049217" cy="43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28600" y="971549"/>
            <a:ext cx="7696200" cy="3474245"/>
          </a:xfrm>
        </p:spPr>
        <p:txBody>
          <a:bodyPr>
            <a:normAutofit/>
          </a:bodyPr>
          <a:lstStyle/>
          <a:p>
            <a:r>
              <a:rPr lang="tr-TR" dirty="0"/>
              <a:t>Öncelikle kuruluş programına girilip firma ve firmanın SM/SMMM bilgilerinin tanıtılması gerekmektedir</a:t>
            </a:r>
            <a:r>
              <a:rPr lang="tr-TR" dirty="0" smtClean="0"/>
              <a:t>. SM/SMMM </a:t>
            </a:r>
            <a:r>
              <a:rPr lang="tr-TR" dirty="0" err="1" smtClean="0"/>
              <a:t>nin</a:t>
            </a:r>
            <a:r>
              <a:rPr lang="tr-TR" dirty="0" smtClean="0"/>
              <a:t> yetkili kartındaki sözleşme bilgilerinin tanımlanması zorunludur.</a:t>
            </a:r>
          </a:p>
          <a:p>
            <a:endParaRPr lang="tr-TR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12211"/>
            <a:ext cx="6256583" cy="106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27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ermedia.com - only answer - animated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media.com -only answer- static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esenterMedia.com Animated Theme">
  <a:themeElements>
    <a:clrScheme name="Mountai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A4B86"/>
      </a:accent1>
      <a:accent2>
        <a:srgbClr val="026873"/>
      </a:accent2>
      <a:accent3>
        <a:srgbClr val="83A603"/>
      </a:accent3>
      <a:accent4>
        <a:srgbClr val="BBBF45"/>
      </a:accent4>
      <a:accent5>
        <a:srgbClr val="F2F0CE"/>
      </a:accent5>
      <a:accent6>
        <a:srgbClr val="818619"/>
      </a:accent6>
      <a:hlink>
        <a:srgbClr val="84B1E7"/>
      </a:hlink>
      <a:folHlink>
        <a:srgbClr val="19818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itch Me Your Idea Animated">
  <a:themeElements>
    <a:clrScheme name="pitch_me_your_idea">
      <a:dk1>
        <a:srgbClr val="000000"/>
      </a:dk1>
      <a:lt1>
        <a:srgbClr val="FFFFFF"/>
      </a:lt1>
      <a:dk2>
        <a:srgbClr val="003161"/>
      </a:dk2>
      <a:lt2>
        <a:srgbClr val="BBB29C"/>
      </a:lt2>
      <a:accent1>
        <a:srgbClr val="F0F3FB"/>
      </a:accent1>
      <a:accent2>
        <a:srgbClr val="D8DBE4"/>
      </a:accent2>
      <a:accent3>
        <a:srgbClr val="9CA5BB"/>
      </a:accent3>
      <a:accent4>
        <a:srgbClr val="626F8E"/>
      </a:accent4>
      <a:accent5>
        <a:srgbClr val="384052"/>
      </a:accent5>
      <a:accent6>
        <a:srgbClr val="000000"/>
      </a:accent6>
      <a:hlink>
        <a:srgbClr val="657C95"/>
      </a:hlink>
      <a:folHlink>
        <a:srgbClr val="D8DBE4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3_PresenterMedia.com Animated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7780</TotalTime>
  <Words>492</Words>
  <Application>Microsoft Office PowerPoint</Application>
  <PresentationFormat>Ekran Gösterisi (16:9)</PresentationFormat>
  <Paragraphs>64</Paragraphs>
  <Slides>25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7</vt:i4>
      </vt:variant>
      <vt:variant>
        <vt:lpstr>Slayt Başlıkları</vt:lpstr>
      </vt:variant>
      <vt:variant>
        <vt:i4>25</vt:i4>
      </vt:variant>
    </vt:vector>
  </HeadingPairs>
  <TitlesOfParts>
    <vt:vector size="32" baseType="lpstr">
      <vt:lpstr>Presentermedia.com - only answer - animated</vt:lpstr>
      <vt:lpstr>Presentermedia.com -only answer- static</vt:lpstr>
      <vt:lpstr>PresenterMedia.com Animated Theme</vt:lpstr>
      <vt:lpstr>Office Theme</vt:lpstr>
      <vt:lpstr>Pitch Me Your Idea Animated</vt:lpstr>
      <vt:lpstr>3_PresenterMedia.com Animated Theme</vt:lpstr>
      <vt:lpstr>1_Office Theme</vt:lpstr>
      <vt:lpstr>Değişen Dünya ve e-Devlet</vt:lpstr>
      <vt:lpstr>e-Devlet </vt:lpstr>
      <vt:lpstr>e-Fatura ve e-Defter uygulaması</vt:lpstr>
      <vt:lpstr>e-Deftere Geçiş</vt:lpstr>
      <vt:lpstr>PowerPoint Sunusu</vt:lpstr>
      <vt:lpstr>e-Defter ve uygulaması</vt:lpstr>
      <vt:lpstr>MİKRO e-Defter uygulamasını kullanabilmek için neler yapılmalı ?</vt:lpstr>
      <vt:lpstr>Sistem nasıl çalışıyor?</vt:lpstr>
      <vt:lpstr>Mikro programlarında yapılması gereken ön tanımlar.</vt:lpstr>
      <vt:lpstr>PowerPoint Sunusu</vt:lpstr>
      <vt:lpstr>PowerPoint Sunusu</vt:lpstr>
      <vt:lpstr>PowerPoint Sunusu</vt:lpstr>
      <vt:lpstr>PowerPoint Sunusu</vt:lpstr>
      <vt:lpstr>PowerPoint Sunusu</vt:lpstr>
      <vt:lpstr>Myedefter (Mikro e-Defter programı)</vt:lpstr>
      <vt:lpstr>Çalışma amaçlı e-Defter (e-Yevmiye ve e-Kebir)</vt:lpstr>
      <vt:lpstr>Beyan amaçlı e-Defter (e-Yevmiye ve e-Kebir)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Dikkat edilmesi gereken konular </vt:lpstr>
      <vt:lpstr>            Hasan COŞKUN               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PresenterMedia.com;support@presentermedia.com</dc:creator>
  <cp:lastModifiedBy>Hasan COŞKUN</cp:lastModifiedBy>
  <cp:revision>273</cp:revision>
  <dcterms:created xsi:type="dcterms:W3CDTF">2010-04-14T14:22:36Z</dcterms:created>
  <dcterms:modified xsi:type="dcterms:W3CDTF">2014-10-20T14:35:23Z</dcterms:modified>
</cp:coreProperties>
</file>